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660" r:id="rId5"/>
  </p:sldMasterIdLst>
  <p:notesMasterIdLst>
    <p:notesMasterId r:id="rId23"/>
  </p:notesMasterIdLst>
  <p:sldIdLst>
    <p:sldId id="364" r:id="rId6"/>
    <p:sldId id="365" r:id="rId7"/>
    <p:sldId id="366" r:id="rId8"/>
    <p:sldId id="385" r:id="rId9"/>
    <p:sldId id="368" r:id="rId10"/>
    <p:sldId id="370" r:id="rId11"/>
    <p:sldId id="371" r:id="rId12"/>
    <p:sldId id="372" r:id="rId13"/>
    <p:sldId id="374" r:id="rId14"/>
    <p:sldId id="373" r:id="rId15"/>
    <p:sldId id="375" r:id="rId16"/>
    <p:sldId id="376" r:id="rId17"/>
    <p:sldId id="378" r:id="rId18"/>
    <p:sldId id="379" r:id="rId19"/>
    <p:sldId id="380" r:id="rId20"/>
    <p:sldId id="369" r:id="rId21"/>
    <p:sldId id="381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3F17F49-E93A-C220-A4B9-9DC5BBB5BC39}" v="4" dt="2021-03-08T07:49:37.855"/>
    <p1510:client id="{DFAEE42C-234E-4CC7-AFA8-68F25A5BF5B6}" v="4" dt="2021-03-23T10:43:37.820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5" d="100"/>
          <a:sy n="65" d="100"/>
        </p:scale>
        <p:origin x="700" y="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presProps" Target="presProps.xml"/><Relationship Id="rId74" Type="http://schemas.microsoft.com/office/2015/10/relationships/revisionInfo" Target="revisionInfo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73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Guest User" userId="S::urn:spo:anon#64ef730f2aec35efa87222d30a9f01879e18e398142180458a57cb8e8b707505::" providerId="AD" clId="Web-{DFAEE42C-234E-4CC7-AFA8-68F25A5BF5B6}"/>
    <pc:docChg chg="modSld">
      <pc:chgData name="Guest User" userId="S::urn:spo:anon#64ef730f2aec35efa87222d30a9f01879e18e398142180458a57cb8e8b707505::" providerId="AD" clId="Web-{DFAEE42C-234E-4CC7-AFA8-68F25A5BF5B6}" dt="2021-03-23T10:43:37.820" v="3"/>
      <pc:docMkLst>
        <pc:docMk/>
      </pc:docMkLst>
      <pc:sldChg chg="delSp modSp">
        <pc:chgData name="Guest User" userId="S::urn:spo:anon#64ef730f2aec35efa87222d30a9f01879e18e398142180458a57cb8e8b707505::" providerId="AD" clId="Web-{DFAEE42C-234E-4CC7-AFA8-68F25A5BF5B6}" dt="2021-03-23T10:43:37.820" v="3"/>
        <pc:sldMkLst>
          <pc:docMk/>
          <pc:sldMk cId="1224777875" sldId="257"/>
        </pc:sldMkLst>
        <pc:picChg chg="del mod">
          <ac:chgData name="Guest User" userId="S::urn:spo:anon#64ef730f2aec35efa87222d30a9f01879e18e398142180458a57cb8e8b707505::" providerId="AD" clId="Web-{DFAEE42C-234E-4CC7-AFA8-68F25A5BF5B6}" dt="2021-03-23T10:43:37.820" v="3"/>
          <ac:picMkLst>
            <pc:docMk/>
            <pc:sldMk cId="1224777875" sldId="257"/>
            <ac:picMk id="1026" creationId="{00000000-0000-0000-0000-000000000000}"/>
          </ac:picMkLst>
        </pc:picChg>
      </pc:sldChg>
    </pc:docChg>
  </pc:docChgLst>
  <pc:docChgLst>
    <pc:chgData name="Guest User" userId="S::urn:spo:anon#64ef730f2aec35efa87222d30a9f01879e18e398142180458a57cb8e8b707505::" providerId="AD" clId="Web-{23F17F49-E93A-C220-A4B9-9DC5BBB5BC39}"/>
    <pc:docChg chg="modSld">
      <pc:chgData name="Guest User" userId="S::urn:spo:anon#64ef730f2aec35efa87222d30a9f01879e18e398142180458a57cb8e8b707505::" providerId="AD" clId="Web-{23F17F49-E93A-C220-A4B9-9DC5BBB5BC39}" dt="2021-03-08T07:49:35.887" v="0" actId="20577"/>
      <pc:docMkLst>
        <pc:docMk/>
      </pc:docMkLst>
      <pc:sldChg chg="modSp">
        <pc:chgData name="Guest User" userId="S::urn:spo:anon#64ef730f2aec35efa87222d30a9f01879e18e398142180458a57cb8e8b707505::" providerId="AD" clId="Web-{23F17F49-E93A-C220-A4B9-9DC5BBB5BC39}" dt="2021-03-08T07:49:35.887" v="0" actId="20577"/>
        <pc:sldMkLst>
          <pc:docMk/>
          <pc:sldMk cId="1948284734" sldId="365"/>
        </pc:sldMkLst>
        <pc:spChg chg="mod">
          <ac:chgData name="Guest User" userId="S::urn:spo:anon#64ef730f2aec35efa87222d30a9f01879e18e398142180458a57cb8e8b707505::" providerId="AD" clId="Web-{23F17F49-E93A-C220-A4B9-9DC5BBB5BC39}" dt="2021-03-08T07:49:35.887" v="0" actId="20577"/>
          <ac:spMkLst>
            <pc:docMk/>
            <pc:sldMk cId="1948284734" sldId="365"/>
            <ac:spMk id="2" creationId="{00000000-0000-0000-0000-000000000000}"/>
          </ac:spMkLst>
        </pc:sp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41CF84E-0184-4056-BDA8-495B2E3A6499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1A34ACA-AF7B-4EAB-AECC-CAB49E21B31F}">
      <dgm:prSet phldrT="[Text]"/>
      <dgm:spPr/>
      <dgm:t>
        <a:bodyPr/>
        <a:lstStyle/>
        <a:p>
          <a:r>
            <a:rPr lang="en-US" dirty="0" smtClean="0"/>
            <a:t>Fire Officers and </a:t>
          </a:r>
          <a:r>
            <a:rPr lang="en-US" dirty="0" err="1" smtClean="0"/>
            <a:t>Headteacher</a:t>
          </a:r>
          <a:r>
            <a:rPr lang="en-US" dirty="0" smtClean="0"/>
            <a:t> assess the situation</a:t>
          </a:r>
          <a:endParaRPr lang="en-US" dirty="0"/>
        </a:p>
      </dgm:t>
    </dgm:pt>
    <dgm:pt modelId="{66A6BE5B-3FC2-4FF7-91AA-7CE5A9B8D3D3}" type="parTrans" cxnId="{0A9659B7-AAFD-482E-9320-711195F61576}">
      <dgm:prSet/>
      <dgm:spPr/>
      <dgm:t>
        <a:bodyPr/>
        <a:lstStyle/>
        <a:p>
          <a:endParaRPr lang="en-US"/>
        </a:p>
      </dgm:t>
    </dgm:pt>
    <dgm:pt modelId="{1CA0AAAC-F827-40D5-8AA6-F09F3BB24DA5}" type="sibTrans" cxnId="{0A9659B7-AAFD-482E-9320-711195F61576}">
      <dgm:prSet/>
      <dgm:spPr/>
      <dgm:t>
        <a:bodyPr/>
        <a:lstStyle/>
        <a:p>
          <a:endParaRPr lang="en-US"/>
        </a:p>
      </dgm:t>
    </dgm:pt>
    <dgm:pt modelId="{7D25F3B5-AEE4-4BAE-B4DB-0BA5D4B3E871}" type="asst">
      <dgm:prSet phldrT="[Text]"/>
      <dgm:spPr/>
      <dgm:t>
        <a:bodyPr/>
        <a:lstStyle/>
        <a:p>
          <a:r>
            <a:rPr lang="en-US" dirty="0" smtClean="0"/>
            <a:t>Claire Mills</a:t>
          </a:r>
          <a:endParaRPr lang="en-US" dirty="0"/>
        </a:p>
      </dgm:t>
    </dgm:pt>
    <dgm:pt modelId="{633275AA-9B47-4C75-8C87-D60DD8CDB826}" type="parTrans" cxnId="{061BA673-6C4E-4731-80D5-BC69D745C800}">
      <dgm:prSet/>
      <dgm:spPr/>
      <dgm:t>
        <a:bodyPr/>
        <a:lstStyle/>
        <a:p>
          <a:endParaRPr lang="en-US"/>
        </a:p>
      </dgm:t>
    </dgm:pt>
    <dgm:pt modelId="{96C3A00B-2EAE-4434-84A5-0804D0F49B2C}" type="sibTrans" cxnId="{061BA673-6C4E-4731-80D5-BC69D745C800}">
      <dgm:prSet/>
      <dgm:spPr/>
      <dgm:t>
        <a:bodyPr/>
        <a:lstStyle/>
        <a:p>
          <a:endParaRPr lang="en-US"/>
        </a:p>
      </dgm:t>
    </dgm:pt>
    <dgm:pt modelId="{85C0B762-6DFD-43AD-812A-38AEE77E4EEC}">
      <dgm:prSet phldrT="[Text]"/>
      <dgm:spPr/>
      <dgm:t>
        <a:bodyPr/>
        <a:lstStyle/>
        <a:p>
          <a:r>
            <a:rPr lang="en-US" dirty="0" smtClean="0"/>
            <a:t>Admin Lead </a:t>
          </a:r>
        </a:p>
        <a:p>
          <a:r>
            <a:rPr lang="en-US" dirty="0" smtClean="0"/>
            <a:t>1. Sharon Milligan</a:t>
          </a:r>
        </a:p>
        <a:p>
          <a:r>
            <a:rPr lang="en-US" dirty="0" smtClean="0"/>
            <a:t>Cover (HB / JT)</a:t>
          </a:r>
          <a:endParaRPr lang="en-US" dirty="0"/>
        </a:p>
      </dgm:t>
    </dgm:pt>
    <dgm:pt modelId="{B97CF3E3-AE86-4AAC-B1DC-49563828B62A}" type="parTrans" cxnId="{B36B647E-4C7B-4043-B65F-9950C66E82A8}">
      <dgm:prSet/>
      <dgm:spPr/>
      <dgm:t>
        <a:bodyPr/>
        <a:lstStyle/>
        <a:p>
          <a:endParaRPr lang="en-US"/>
        </a:p>
      </dgm:t>
    </dgm:pt>
    <dgm:pt modelId="{9212A767-CC14-4A53-8E52-4DE6F5D19D9F}" type="sibTrans" cxnId="{B36B647E-4C7B-4043-B65F-9950C66E82A8}">
      <dgm:prSet/>
      <dgm:spPr/>
      <dgm:t>
        <a:bodyPr/>
        <a:lstStyle/>
        <a:p>
          <a:endParaRPr lang="en-US"/>
        </a:p>
      </dgm:t>
    </dgm:pt>
    <dgm:pt modelId="{586F576B-BAF7-48A5-A193-E900375BF7D5}">
      <dgm:prSet phldrT="[Text]"/>
      <dgm:spPr/>
      <dgm:t>
        <a:bodyPr/>
        <a:lstStyle/>
        <a:p>
          <a:r>
            <a:rPr lang="en-US" dirty="0" smtClean="0"/>
            <a:t>SLT</a:t>
          </a:r>
          <a:endParaRPr lang="en-US" dirty="0"/>
        </a:p>
      </dgm:t>
    </dgm:pt>
    <dgm:pt modelId="{678F321A-824B-4F2F-94F8-13EF5387DDE8}" type="parTrans" cxnId="{9FEB38AC-D3C3-4A30-9BFE-93769C215F38}">
      <dgm:prSet/>
      <dgm:spPr/>
      <dgm:t>
        <a:bodyPr/>
        <a:lstStyle/>
        <a:p>
          <a:endParaRPr lang="en-US"/>
        </a:p>
      </dgm:t>
    </dgm:pt>
    <dgm:pt modelId="{DF393ED7-E8E1-4665-9372-8F556E0E8265}" type="sibTrans" cxnId="{9FEB38AC-D3C3-4A30-9BFE-93769C215F38}">
      <dgm:prSet/>
      <dgm:spPr/>
      <dgm:t>
        <a:bodyPr/>
        <a:lstStyle/>
        <a:p>
          <a:endParaRPr lang="en-US"/>
        </a:p>
      </dgm:t>
    </dgm:pt>
    <dgm:pt modelId="{0E1D765C-665C-438D-85EB-13A3ACC2F220}">
      <dgm:prSet phldrT="[Text]"/>
      <dgm:spPr/>
      <dgm:t>
        <a:bodyPr/>
        <a:lstStyle/>
        <a:p>
          <a:r>
            <a:rPr lang="en-US" dirty="0" smtClean="0"/>
            <a:t>Year Leaders</a:t>
          </a:r>
          <a:endParaRPr lang="en-US" dirty="0"/>
        </a:p>
      </dgm:t>
    </dgm:pt>
    <dgm:pt modelId="{D0B48E82-8AED-4C0D-B505-C802118E924C}" type="parTrans" cxnId="{BDE511CF-7F00-41CE-8E48-CAB9C75FA604}">
      <dgm:prSet/>
      <dgm:spPr/>
      <dgm:t>
        <a:bodyPr/>
        <a:lstStyle/>
        <a:p>
          <a:endParaRPr lang="en-US"/>
        </a:p>
      </dgm:t>
    </dgm:pt>
    <dgm:pt modelId="{553CFEC3-080C-4AAE-82FF-29BFF4D55A0B}" type="sibTrans" cxnId="{BDE511CF-7F00-41CE-8E48-CAB9C75FA604}">
      <dgm:prSet/>
      <dgm:spPr/>
      <dgm:t>
        <a:bodyPr/>
        <a:lstStyle/>
        <a:p>
          <a:endParaRPr lang="en-US"/>
        </a:p>
      </dgm:t>
    </dgm:pt>
    <dgm:pt modelId="{6E0943D2-7915-497F-A644-BF4D01935E3C}">
      <dgm:prSet/>
      <dgm:spPr/>
      <dgm:t>
        <a:bodyPr/>
        <a:lstStyle/>
        <a:p>
          <a:r>
            <a:rPr lang="en-US" dirty="0" smtClean="0"/>
            <a:t>Teaching Staff</a:t>
          </a:r>
          <a:endParaRPr lang="en-US" dirty="0"/>
        </a:p>
      </dgm:t>
    </dgm:pt>
    <dgm:pt modelId="{96A0AA93-3055-4AF7-BAD3-8D6B86B8BC1F}" type="parTrans" cxnId="{2975DCBE-5A2E-4FFD-A317-7739F1F1C216}">
      <dgm:prSet/>
      <dgm:spPr/>
      <dgm:t>
        <a:bodyPr/>
        <a:lstStyle/>
        <a:p>
          <a:endParaRPr lang="en-US"/>
        </a:p>
      </dgm:t>
    </dgm:pt>
    <dgm:pt modelId="{46A6D76F-3840-4229-ADD8-72D72E68D8C3}" type="sibTrans" cxnId="{2975DCBE-5A2E-4FFD-A317-7739F1F1C216}">
      <dgm:prSet/>
      <dgm:spPr/>
      <dgm:t>
        <a:bodyPr/>
        <a:lstStyle/>
        <a:p>
          <a:endParaRPr lang="en-US"/>
        </a:p>
      </dgm:t>
    </dgm:pt>
    <dgm:pt modelId="{77F4BCA0-60BF-4360-A0A3-565BFC2CE6B8}">
      <dgm:prSet/>
      <dgm:spPr/>
      <dgm:t>
        <a:bodyPr/>
        <a:lstStyle/>
        <a:p>
          <a:r>
            <a:rPr lang="en-US" dirty="0" smtClean="0"/>
            <a:t>Check that all pupils are present in year group</a:t>
          </a:r>
          <a:endParaRPr lang="en-US" dirty="0"/>
        </a:p>
      </dgm:t>
    </dgm:pt>
    <dgm:pt modelId="{72E9144F-8AFF-4427-A3FA-2CFE862BEF6D}" type="parTrans" cxnId="{DA7490AE-C066-4A57-82BF-1381F6BCC852}">
      <dgm:prSet/>
      <dgm:spPr/>
      <dgm:t>
        <a:bodyPr/>
        <a:lstStyle/>
        <a:p>
          <a:endParaRPr lang="en-US"/>
        </a:p>
      </dgm:t>
    </dgm:pt>
    <dgm:pt modelId="{AEF775B7-1565-4801-8980-57ED344D9274}" type="sibTrans" cxnId="{DA7490AE-C066-4A57-82BF-1381F6BCC852}">
      <dgm:prSet/>
      <dgm:spPr/>
      <dgm:t>
        <a:bodyPr/>
        <a:lstStyle/>
        <a:p>
          <a:endParaRPr lang="en-US"/>
        </a:p>
      </dgm:t>
    </dgm:pt>
    <dgm:pt modelId="{20EA794E-8E58-47E7-A701-F4D9B5EEFF86}">
      <dgm:prSet/>
      <dgm:spPr/>
      <dgm:t>
        <a:bodyPr/>
        <a:lstStyle/>
        <a:p>
          <a:r>
            <a:rPr lang="en-US" dirty="0" smtClean="0"/>
            <a:t>Office staff</a:t>
          </a:r>
          <a:endParaRPr lang="en-US" dirty="0"/>
        </a:p>
      </dgm:t>
    </dgm:pt>
    <dgm:pt modelId="{223FD0C4-B0FC-4A61-8B24-274192D05BA0}" type="parTrans" cxnId="{7A04D30A-7A20-4D90-A1BC-8F5879502E19}">
      <dgm:prSet/>
      <dgm:spPr/>
      <dgm:t>
        <a:bodyPr/>
        <a:lstStyle/>
        <a:p>
          <a:endParaRPr lang="en-US"/>
        </a:p>
      </dgm:t>
    </dgm:pt>
    <dgm:pt modelId="{CAFF87F5-7BD3-410E-9A8A-B4325CB0CE38}" type="sibTrans" cxnId="{7A04D30A-7A20-4D90-A1BC-8F5879502E19}">
      <dgm:prSet/>
      <dgm:spPr/>
      <dgm:t>
        <a:bodyPr/>
        <a:lstStyle/>
        <a:p>
          <a:endParaRPr lang="en-US"/>
        </a:p>
      </dgm:t>
    </dgm:pt>
    <dgm:pt modelId="{22DEC189-7FAD-4064-9D36-104DC9A1BD6B}" type="pres">
      <dgm:prSet presAssocID="{D41CF84E-0184-4056-BDA8-495B2E3A6499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8CDE8BB3-82CA-4ADE-86DB-BA97E8546FE1}" type="pres">
      <dgm:prSet presAssocID="{91A34ACA-AF7B-4EAB-AECC-CAB49E21B31F}" presName="hierRoot1" presStyleCnt="0">
        <dgm:presLayoutVars>
          <dgm:hierBranch val="init"/>
        </dgm:presLayoutVars>
      </dgm:prSet>
      <dgm:spPr/>
    </dgm:pt>
    <dgm:pt modelId="{15D8354C-1E18-4512-9088-B83D6A05B43C}" type="pres">
      <dgm:prSet presAssocID="{91A34ACA-AF7B-4EAB-AECC-CAB49E21B31F}" presName="rootComposite1" presStyleCnt="0"/>
      <dgm:spPr/>
    </dgm:pt>
    <dgm:pt modelId="{C384E20B-939D-4BBE-A291-EF657AAE1574}" type="pres">
      <dgm:prSet presAssocID="{91A34ACA-AF7B-4EAB-AECC-CAB49E21B31F}" presName="rootText1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B43C64A2-2723-493F-A9B3-8BD18C961844}" type="pres">
      <dgm:prSet presAssocID="{91A34ACA-AF7B-4EAB-AECC-CAB49E21B31F}" presName="rootConnector1" presStyleLbl="node1" presStyleIdx="0" presStyleCnt="0"/>
      <dgm:spPr/>
      <dgm:t>
        <a:bodyPr/>
        <a:lstStyle/>
        <a:p>
          <a:endParaRPr lang="en-US"/>
        </a:p>
      </dgm:t>
    </dgm:pt>
    <dgm:pt modelId="{3DE05BDF-7E60-42B8-A36A-F28F83D2EDCE}" type="pres">
      <dgm:prSet presAssocID="{91A34ACA-AF7B-4EAB-AECC-CAB49E21B31F}" presName="hierChild2" presStyleCnt="0"/>
      <dgm:spPr/>
    </dgm:pt>
    <dgm:pt modelId="{1B2AEB75-66A9-444A-87F0-AF61069FBA40}" type="pres">
      <dgm:prSet presAssocID="{B97CF3E3-AE86-4AAC-B1DC-49563828B62A}" presName="Name37" presStyleLbl="parChTrans1D2" presStyleIdx="0" presStyleCnt="4"/>
      <dgm:spPr/>
      <dgm:t>
        <a:bodyPr/>
        <a:lstStyle/>
        <a:p>
          <a:endParaRPr lang="en-US"/>
        </a:p>
      </dgm:t>
    </dgm:pt>
    <dgm:pt modelId="{71E668C6-6F68-476A-B193-AFFEEA274B35}" type="pres">
      <dgm:prSet presAssocID="{85C0B762-6DFD-43AD-812A-38AEE77E4EEC}" presName="hierRoot2" presStyleCnt="0">
        <dgm:presLayoutVars>
          <dgm:hierBranch val="init"/>
        </dgm:presLayoutVars>
      </dgm:prSet>
      <dgm:spPr/>
    </dgm:pt>
    <dgm:pt modelId="{CE4B3122-55C5-4720-B987-EBB3F420A70F}" type="pres">
      <dgm:prSet presAssocID="{85C0B762-6DFD-43AD-812A-38AEE77E4EEC}" presName="rootComposite" presStyleCnt="0"/>
      <dgm:spPr/>
    </dgm:pt>
    <dgm:pt modelId="{D9FE7E02-54BB-4FF4-9816-974FD1649825}" type="pres">
      <dgm:prSet presAssocID="{85C0B762-6DFD-43AD-812A-38AEE77E4EEC}" presName="rootText" presStyleLbl="node2" presStyleIdx="0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171B2704-1B6A-42A5-8EA4-EE80B0265C33}" type="pres">
      <dgm:prSet presAssocID="{85C0B762-6DFD-43AD-812A-38AEE77E4EEC}" presName="rootConnector" presStyleLbl="node2" presStyleIdx="0" presStyleCnt="3"/>
      <dgm:spPr/>
      <dgm:t>
        <a:bodyPr/>
        <a:lstStyle/>
        <a:p>
          <a:endParaRPr lang="en-US"/>
        </a:p>
      </dgm:t>
    </dgm:pt>
    <dgm:pt modelId="{4DB07F28-00B9-4E5B-8A9B-9BC87F6509EE}" type="pres">
      <dgm:prSet presAssocID="{85C0B762-6DFD-43AD-812A-38AEE77E4EEC}" presName="hierChild4" presStyleCnt="0"/>
      <dgm:spPr/>
    </dgm:pt>
    <dgm:pt modelId="{D7D57094-9D6D-486F-AAB9-73853C7BA78B}" type="pres">
      <dgm:prSet presAssocID="{96A0AA93-3055-4AF7-BAD3-8D6B86B8BC1F}" presName="Name37" presStyleLbl="parChTrans1D3" presStyleIdx="0" presStyleCnt="3"/>
      <dgm:spPr/>
      <dgm:t>
        <a:bodyPr/>
        <a:lstStyle/>
        <a:p>
          <a:endParaRPr lang="en-US"/>
        </a:p>
      </dgm:t>
    </dgm:pt>
    <dgm:pt modelId="{F85F500A-E43A-4432-85D5-E5CAB256881D}" type="pres">
      <dgm:prSet presAssocID="{6E0943D2-7915-497F-A644-BF4D01935E3C}" presName="hierRoot2" presStyleCnt="0">
        <dgm:presLayoutVars>
          <dgm:hierBranch val="init"/>
        </dgm:presLayoutVars>
      </dgm:prSet>
      <dgm:spPr/>
    </dgm:pt>
    <dgm:pt modelId="{6676D0D4-67BA-4676-8106-81273780C3C8}" type="pres">
      <dgm:prSet presAssocID="{6E0943D2-7915-497F-A644-BF4D01935E3C}" presName="rootComposite" presStyleCnt="0"/>
      <dgm:spPr/>
    </dgm:pt>
    <dgm:pt modelId="{41B4A662-1FAA-472C-B877-188579B8745A}" type="pres">
      <dgm:prSet presAssocID="{6E0943D2-7915-497F-A644-BF4D01935E3C}" presName="rootText" presStyleLbl="node3" presStyleIdx="0" presStyleCnt="3" custLinFactX="-20463" custLinFactNeighborX="-100000" custLinFactNeighborY="-424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B4DB38D0-1CE4-471B-B955-23719D3353E3}" type="pres">
      <dgm:prSet presAssocID="{6E0943D2-7915-497F-A644-BF4D01935E3C}" presName="rootConnector" presStyleLbl="node3" presStyleIdx="0" presStyleCnt="3"/>
      <dgm:spPr/>
      <dgm:t>
        <a:bodyPr/>
        <a:lstStyle/>
        <a:p>
          <a:endParaRPr lang="en-US"/>
        </a:p>
      </dgm:t>
    </dgm:pt>
    <dgm:pt modelId="{72169F5B-597E-42F9-9337-E49261C741A3}" type="pres">
      <dgm:prSet presAssocID="{6E0943D2-7915-497F-A644-BF4D01935E3C}" presName="hierChild4" presStyleCnt="0"/>
      <dgm:spPr/>
    </dgm:pt>
    <dgm:pt modelId="{093B05BF-21F6-471B-93EF-F5F4C43CEFF5}" type="pres">
      <dgm:prSet presAssocID="{6E0943D2-7915-497F-A644-BF4D01935E3C}" presName="hierChild5" presStyleCnt="0"/>
      <dgm:spPr/>
    </dgm:pt>
    <dgm:pt modelId="{B8CEA603-2A33-4BCD-84BA-796A89BC6611}" type="pres">
      <dgm:prSet presAssocID="{223FD0C4-B0FC-4A61-8B24-274192D05BA0}" presName="Name37" presStyleLbl="parChTrans1D3" presStyleIdx="1" presStyleCnt="3"/>
      <dgm:spPr/>
      <dgm:t>
        <a:bodyPr/>
        <a:lstStyle/>
        <a:p>
          <a:endParaRPr lang="en-US"/>
        </a:p>
      </dgm:t>
    </dgm:pt>
    <dgm:pt modelId="{98C4D2BE-A46B-458C-96FB-2A743F4773F0}" type="pres">
      <dgm:prSet presAssocID="{20EA794E-8E58-47E7-A701-F4D9B5EEFF86}" presName="hierRoot2" presStyleCnt="0">
        <dgm:presLayoutVars>
          <dgm:hierBranch val="init"/>
        </dgm:presLayoutVars>
      </dgm:prSet>
      <dgm:spPr/>
    </dgm:pt>
    <dgm:pt modelId="{997E0E26-780F-476E-8086-6CA9EBB09FA3}" type="pres">
      <dgm:prSet presAssocID="{20EA794E-8E58-47E7-A701-F4D9B5EEFF86}" presName="rootComposite" presStyleCnt="0"/>
      <dgm:spPr/>
    </dgm:pt>
    <dgm:pt modelId="{7FD1308E-B4D4-4844-A150-C3702276B8FD}" type="pres">
      <dgm:prSet presAssocID="{20EA794E-8E58-47E7-A701-F4D9B5EEFF86}" presName="rootText" presStyleLbl="node3" presStyleIdx="1" presStyleCnt="3" custLinFactY="-53347" custLinFactNeighborX="-5686" custLinFactNeighborY="-10000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E19D5132-B0E9-4058-866A-F2DBBFB2E046}" type="pres">
      <dgm:prSet presAssocID="{20EA794E-8E58-47E7-A701-F4D9B5EEFF86}" presName="rootConnector" presStyleLbl="node3" presStyleIdx="1" presStyleCnt="3"/>
      <dgm:spPr/>
      <dgm:t>
        <a:bodyPr/>
        <a:lstStyle/>
        <a:p>
          <a:endParaRPr lang="en-US"/>
        </a:p>
      </dgm:t>
    </dgm:pt>
    <dgm:pt modelId="{CD712AD1-A175-4B2D-961E-537D759F018A}" type="pres">
      <dgm:prSet presAssocID="{20EA794E-8E58-47E7-A701-F4D9B5EEFF86}" presName="hierChild4" presStyleCnt="0"/>
      <dgm:spPr/>
    </dgm:pt>
    <dgm:pt modelId="{35E4617C-7366-4938-BC59-BF0E027F3659}" type="pres">
      <dgm:prSet presAssocID="{20EA794E-8E58-47E7-A701-F4D9B5EEFF86}" presName="hierChild5" presStyleCnt="0"/>
      <dgm:spPr/>
    </dgm:pt>
    <dgm:pt modelId="{314F8162-F550-4548-8F68-AFDF97A0B3F3}" type="pres">
      <dgm:prSet presAssocID="{85C0B762-6DFD-43AD-812A-38AEE77E4EEC}" presName="hierChild5" presStyleCnt="0"/>
      <dgm:spPr/>
    </dgm:pt>
    <dgm:pt modelId="{66ABE9F0-0C2B-4E37-A432-1AF7FF3C9C8A}" type="pres">
      <dgm:prSet presAssocID="{678F321A-824B-4F2F-94F8-13EF5387DDE8}" presName="Name37" presStyleLbl="parChTrans1D2" presStyleIdx="1" presStyleCnt="4"/>
      <dgm:spPr/>
      <dgm:t>
        <a:bodyPr/>
        <a:lstStyle/>
        <a:p>
          <a:endParaRPr lang="en-US"/>
        </a:p>
      </dgm:t>
    </dgm:pt>
    <dgm:pt modelId="{562889C3-5320-4B8C-AC60-9149CB5D0EF4}" type="pres">
      <dgm:prSet presAssocID="{586F576B-BAF7-48A5-A193-E900375BF7D5}" presName="hierRoot2" presStyleCnt="0">
        <dgm:presLayoutVars>
          <dgm:hierBranch val="init"/>
        </dgm:presLayoutVars>
      </dgm:prSet>
      <dgm:spPr/>
    </dgm:pt>
    <dgm:pt modelId="{AAD468EC-4B8C-49BE-B5B9-EE89CEC72C3F}" type="pres">
      <dgm:prSet presAssocID="{586F576B-BAF7-48A5-A193-E900375BF7D5}" presName="rootComposite" presStyleCnt="0"/>
      <dgm:spPr/>
    </dgm:pt>
    <dgm:pt modelId="{7D1E9D88-3D14-4678-B54E-8B4A0C3A2EAC}" type="pres">
      <dgm:prSet presAssocID="{586F576B-BAF7-48A5-A193-E900375BF7D5}" presName="rootText" presStyleLbl="node2" presStyleIdx="1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2773702C-3C25-4102-B199-5E3B3AF517B9}" type="pres">
      <dgm:prSet presAssocID="{586F576B-BAF7-48A5-A193-E900375BF7D5}" presName="rootConnector" presStyleLbl="node2" presStyleIdx="1" presStyleCnt="3"/>
      <dgm:spPr/>
      <dgm:t>
        <a:bodyPr/>
        <a:lstStyle/>
        <a:p>
          <a:endParaRPr lang="en-US"/>
        </a:p>
      </dgm:t>
    </dgm:pt>
    <dgm:pt modelId="{A393E8E2-8997-46F1-B272-0A4293A4CF7B}" type="pres">
      <dgm:prSet presAssocID="{586F576B-BAF7-48A5-A193-E900375BF7D5}" presName="hierChild4" presStyleCnt="0"/>
      <dgm:spPr/>
    </dgm:pt>
    <dgm:pt modelId="{EAE928FB-AB9E-4039-A27D-1A9EC5837054}" type="pres">
      <dgm:prSet presAssocID="{586F576B-BAF7-48A5-A193-E900375BF7D5}" presName="hierChild5" presStyleCnt="0"/>
      <dgm:spPr/>
    </dgm:pt>
    <dgm:pt modelId="{BE85D353-5C9D-46EE-9B22-F49781B9D054}" type="pres">
      <dgm:prSet presAssocID="{D0B48E82-8AED-4C0D-B505-C802118E924C}" presName="Name37" presStyleLbl="parChTrans1D2" presStyleIdx="2" presStyleCnt="4"/>
      <dgm:spPr/>
      <dgm:t>
        <a:bodyPr/>
        <a:lstStyle/>
        <a:p>
          <a:endParaRPr lang="en-US"/>
        </a:p>
      </dgm:t>
    </dgm:pt>
    <dgm:pt modelId="{46CA750D-2683-437D-89CC-DACE3A4C3425}" type="pres">
      <dgm:prSet presAssocID="{0E1D765C-665C-438D-85EB-13A3ACC2F220}" presName="hierRoot2" presStyleCnt="0">
        <dgm:presLayoutVars>
          <dgm:hierBranch val="init"/>
        </dgm:presLayoutVars>
      </dgm:prSet>
      <dgm:spPr/>
    </dgm:pt>
    <dgm:pt modelId="{6043E343-F72D-4CA9-95A1-1B0D5829141D}" type="pres">
      <dgm:prSet presAssocID="{0E1D765C-665C-438D-85EB-13A3ACC2F220}" presName="rootComposite" presStyleCnt="0"/>
      <dgm:spPr/>
    </dgm:pt>
    <dgm:pt modelId="{60DC1923-D587-4AAC-A57C-8D39DD28606E}" type="pres">
      <dgm:prSet presAssocID="{0E1D765C-665C-438D-85EB-13A3ACC2F220}" presName="rootText" presStyleLbl="node2" presStyleIdx="2" presStyleCnt="3" custLinFactX="-14222" custLinFactY="33583" custLinFactNeighborX="-100000" custLinFactNeighborY="10000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EED66280-9DF9-4E7D-BEDC-ED926A3C65D5}" type="pres">
      <dgm:prSet presAssocID="{0E1D765C-665C-438D-85EB-13A3ACC2F220}" presName="rootConnector" presStyleLbl="node2" presStyleIdx="2" presStyleCnt="3"/>
      <dgm:spPr/>
      <dgm:t>
        <a:bodyPr/>
        <a:lstStyle/>
        <a:p>
          <a:endParaRPr lang="en-US"/>
        </a:p>
      </dgm:t>
    </dgm:pt>
    <dgm:pt modelId="{6B1B440F-5723-4281-9027-4615E5A0974B}" type="pres">
      <dgm:prSet presAssocID="{0E1D765C-665C-438D-85EB-13A3ACC2F220}" presName="hierChild4" presStyleCnt="0"/>
      <dgm:spPr/>
    </dgm:pt>
    <dgm:pt modelId="{FFA25F3C-6D1D-420E-8294-1589DF2C76EA}" type="pres">
      <dgm:prSet presAssocID="{72E9144F-8AFF-4427-A3FA-2CFE862BEF6D}" presName="Name37" presStyleLbl="parChTrans1D3" presStyleIdx="2" presStyleCnt="3"/>
      <dgm:spPr/>
      <dgm:t>
        <a:bodyPr/>
        <a:lstStyle/>
        <a:p>
          <a:endParaRPr lang="en-US"/>
        </a:p>
      </dgm:t>
    </dgm:pt>
    <dgm:pt modelId="{329A9610-E16A-41CE-A555-489E95F5817E}" type="pres">
      <dgm:prSet presAssocID="{77F4BCA0-60BF-4360-A0A3-565BFC2CE6B8}" presName="hierRoot2" presStyleCnt="0">
        <dgm:presLayoutVars>
          <dgm:hierBranch val="init"/>
        </dgm:presLayoutVars>
      </dgm:prSet>
      <dgm:spPr/>
    </dgm:pt>
    <dgm:pt modelId="{50BFC168-EB7B-4193-8CED-2A2C521DCCE8}" type="pres">
      <dgm:prSet presAssocID="{77F4BCA0-60BF-4360-A0A3-565BFC2CE6B8}" presName="rootComposite" presStyleCnt="0"/>
      <dgm:spPr/>
    </dgm:pt>
    <dgm:pt modelId="{6A110860-39F0-4F0D-8EC0-7B30EF930F43}" type="pres">
      <dgm:prSet presAssocID="{77F4BCA0-60BF-4360-A0A3-565BFC2CE6B8}" presName="rootText" presStyleLbl="node3" presStyleIdx="2" presStyleCnt="3" custLinFactX="-39222" custLinFactY="16957" custLinFactNeighborX="-100000" custLinFactNeighborY="10000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74DCE43D-7AE3-470E-B8E9-E72C49A4C643}" type="pres">
      <dgm:prSet presAssocID="{77F4BCA0-60BF-4360-A0A3-565BFC2CE6B8}" presName="rootConnector" presStyleLbl="node3" presStyleIdx="2" presStyleCnt="3"/>
      <dgm:spPr/>
      <dgm:t>
        <a:bodyPr/>
        <a:lstStyle/>
        <a:p>
          <a:endParaRPr lang="en-US"/>
        </a:p>
      </dgm:t>
    </dgm:pt>
    <dgm:pt modelId="{5A4B9A42-971C-45FC-AED2-247C97EA82BB}" type="pres">
      <dgm:prSet presAssocID="{77F4BCA0-60BF-4360-A0A3-565BFC2CE6B8}" presName="hierChild4" presStyleCnt="0"/>
      <dgm:spPr/>
    </dgm:pt>
    <dgm:pt modelId="{8AE5623B-6E41-46FF-94C1-A7F21A3B5B21}" type="pres">
      <dgm:prSet presAssocID="{77F4BCA0-60BF-4360-A0A3-565BFC2CE6B8}" presName="hierChild5" presStyleCnt="0"/>
      <dgm:spPr/>
    </dgm:pt>
    <dgm:pt modelId="{1205EF93-86AB-4C24-821E-1E375ABFAA3C}" type="pres">
      <dgm:prSet presAssocID="{0E1D765C-665C-438D-85EB-13A3ACC2F220}" presName="hierChild5" presStyleCnt="0"/>
      <dgm:spPr/>
    </dgm:pt>
    <dgm:pt modelId="{67820013-AD07-49CD-B58F-43E5B2BDA81E}" type="pres">
      <dgm:prSet presAssocID="{91A34ACA-AF7B-4EAB-AECC-CAB49E21B31F}" presName="hierChild3" presStyleCnt="0"/>
      <dgm:spPr/>
    </dgm:pt>
    <dgm:pt modelId="{5702EB8C-405A-40E1-AC44-302BDD0D0D4D}" type="pres">
      <dgm:prSet presAssocID="{633275AA-9B47-4C75-8C87-D60DD8CDB826}" presName="Name111" presStyleLbl="parChTrans1D2" presStyleIdx="3" presStyleCnt="4"/>
      <dgm:spPr/>
      <dgm:t>
        <a:bodyPr/>
        <a:lstStyle/>
        <a:p>
          <a:endParaRPr lang="en-US"/>
        </a:p>
      </dgm:t>
    </dgm:pt>
    <dgm:pt modelId="{CCFA44F1-E93F-4E37-B89D-367E66284A3D}" type="pres">
      <dgm:prSet presAssocID="{7D25F3B5-AEE4-4BAE-B4DB-0BA5D4B3E871}" presName="hierRoot3" presStyleCnt="0">
        <dgm:presLayoutVars>
          <dgm:hierBranch val="init"/>
        </dgm:presLayoutVars>
      </dgm:prSet>
      <dgm:spPr/>
    </dgm:pt>
    <dgm:pt modelId="{956F1936-A119-40D0-86E2-08C1F694D658}" type="pres">
      <dgm:prSet presAssocID="{7D25F3B5-AEE4-4BAE-B4DB-0BA5D4B3E871}" presName="rootComposite3" presStyleCnt="0"/>
      <dgm:spPr/>
    </dgm:pt>
    <dgm:pt modelId="{A31ADBF0-E0FC-44A5-BF71-6A2F10BD4C19}" type="pres">
      <dgm:prSet presAssocID="{7D25F3B5-AEE4-4BAE-B4DB-0BA5D4B3E871}" presName="rootText3" presStyleLbl="asst1" presStyleIdx="0" presStyleCnt="1" custLinFactNeighborX="62638" custLinFactNeighborY="-1307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BA76093B-C298-422F-8564-25505E2D13B9}" type="pres">
      <dgm:prSet presAssocID="{7D25F3B5-AEE4-4BAE-B4DB-0BA5D4B3E871}" presName="rootConnector3" presStyleLbl="asst1" presStyleIdx="0" presStyleCnt="1"/>
      <dgm:spPr/>
      <dgm:t>
        <a:bodyPr/>
        <a:lstStyle/>
        <a:p>
          <a:endParaRPr lang="en-US"/>
        </a:p>
      </dgm:t>
    </dgm:pt>
    <dgm:pt modelId="{750F6865-EA66-48C8-B024-6099EF7734BE}" type="pres">
      <dgm:prSet presAssocID="{7D25F3B5-AEE4-4BAE-B4DB-0BA5D4B3E871}" presName="hierChild6" presStyleCnt="0"/>
      <dgm:spPr/>
    </dgm:pt>
    <dgm:pt modelId="{428A2D33-E7C2-4B64-B3BE-F17D372E6C74}" type="pres">
      <dgm:prSet presAssocID="{7D25F3B5-AEE4-4BAE-B4DB-0BA5D4B3E871}" presName="hierChild7" presStyleCnt="0"/>
      <dgm:spPr/>
    </dgm:pt>
  </dgm:ptLst>
  <dgm:cxnLst>
    <dgm:cxn modelId="{F7737D34-F3FC-4F8E-B66D-1910B50762C7}" type="presOf" srcId="{85C0B762-6DFD-43AD-812A-38AEE77E4EEC}" destId="{D9FE7E02-54BB-4FF4-9816-974FD1649825}" srcOrd="0" destOrd="0" presId="urn:microsoft.com/office/officeart/2005/8/layout/orgChart1"/>
    <dgm:cxn modelId="{E0011940-DEF9-48E9-902D-0E60C08C7579}" type="presOf" srcId="{678F321A-824B-4F2F-94F8-13EF5387DDE8}" destId="{66ABE9F0-0C2B-4E37-A432-1AF7FF3C9C8A}" srcOrd="0" destOrd="0" presId="urn:microsoft.com/office/officeart/2005/8/layout/orgChart1"/>
    <dgm:cxn modelId="{7A04D30A-7A20-4D90-A1BC-8F5879502E19}" srcId="{85C0B762-6DFD-43AD-812A-38AEE77E4EEC}" destId="{20EA794E-8E58-47E7-A701-F4D9B5EEFF86}" srcOrd="1" destOrd="0" parTransId="{223FD0C4-B0FC-4A61-8B24-274192D05BA0}" sibTransId="{CAFF87F5-7BD3-410E-9A8A-B4325CB0CE38}"/>
    <dgm:cxn modelId="{B36B647E-4C7B-4043-B65F-9950C66E82A8}" srcId="{91A34ACA-AF7B-4EAB-AECC-CAB49E21B31F}" destId="{85C0B762-6DFD-43AD-812A-38AEE77E4EEC}" srcOrd="1" destOrd="0" parTransId="{B97CF3E3-AE86-4AAC-B1DC-49563828B62A}" sibTransId="{9212A767-CC14-4A53-8E52-4DE6F5D19D9F}"/>
    <dgm:cxn modelId="{A198AB5A-F93C-401E-AEE9-3660348BB33F}" type="presOf" srcId="{0E1D765C-665C-438D-85EB-13A3ACC2F220}" destId="{EED66280-9DF9-4E7D-BEDC-ED926A3C65D5}" srcOrd="1" destOrd="0" presId="urn:microsoft.com/office/officeart/2005/8/layout/orgChart1"/>
    <dgm:cxn modelId="{69D012C2-28D4-428A-A9C0-1194B313E4FB}" type="presOf" srcId="{223FD0C4-B0FC-4A61-8B24-274192D05BA0}" destId="{B8CEA603-2A33-4BCD-84BA-796A89BC6611}" srcOrd="0" destOrd="0" presId="urn:microsoft.com/office/officeart/2005/8/layout/orgChart1"/>
    <dgm:cxn modelId="{DA7490AE-C066-4A57-82BF-1381F6BCC852}" srcId="{0E1D765C-665C-438D-85EB-13A3ACC2F220}" destId="{77F4BCA0-60BF-4360-A0A3-565BFC2CE6B8}" srcOrd="0" destOrd="0" parTransId="{72E9144F-8AFF-4427-A3FA-2CFE862BEF6D}" sibTransId="{AEF775B7-1565-4801-8980-57ED344D9274}"/>
    <dgm:cxn modelId="{9FEB38AC-D3C3-4A30-9BFE-93769C215F38}" srcId="{91A34ACA-AF7B-4EAB-AECC-CAB49E21B31F}" destId="{586F576B-BAF7-48A5-A193-E900375BF7D5}" srcOrd="2" destOrd="0" parTransId="{678F321A-824B-4F2F-94F8-13EF5387DDE8}" sibTransId="{DF393ED7-E8E1-4665-9372-8F556E0E8265}"/>
    <dgm:cxn modelId="{3D212B14-9DFA-4C49-8C14-84825716FE36}" type="presOf" srcId="{77F4BCA0-60BF-4360-A0A3-565BFC2CE6B8}" destId="{6A110860-39F0-4F0D-8EC0-7B30EF930F43}" srcOrd="0" destOrd="0" presId="urn:microsoft.com/office/officeart/2005/8/layout/orgChart1"/>
    <dgm:cxn modelId="{A564CC59-0920-408E-8D67-98470D24B2BB}" type="presOf" srcId="{633275AA-9B47-4C75-8C87-D60DD8CDB826}" destId="{5702EB8C-405A-40E1-AC44-302BDD0D0D4D}" srcOrd="0" destOrd="0" presId="urn:microsoft.com/office/officeart/2005/8/layout/orgChart1"/>
    <dgm:cxn modelId="{FEA65132-05BA-4696-B745-35C2F5377F0D}" type="presOf" srcId="{7D25F3B5-AEE4-4BAE-B4DB-0BA5D4B3E871}" destId="{BA76093B-C298-422F-8564-25505E2D13B9}" srcOrd="1" destOrd="0" presId="urn:microsoft.com/office/officeart/2005/8/layout/orgChart1"/>
    <dgm:cxn modelId="{42DC74C1-1596-4144-B78E-7D0853328C0A}" type="presOf" srcId="{586F576B-BAF7-48A5-A193-E900375BF7D5}" destId="{2773702C-3C25-4102-B199-5E3B3AF517B9}" srcOrd="1" destOrd="0" presId="urn:microsoft.com/office/officeart/2005/8/layout/orgChart1"/>
    <dgm:cxn modelId="{048CFE71-3EDE-4342-8E0C-27BBE3ACB765}" type="presOf" srcId="{586F576B-BAF7-48A5-A193-E900375BF7D5}" destId="{7D1E9D88-3D14-4678-B54E-8B4A0C3A2EAC}" srcOrd="0" destOrd="0" presId="urn:microsoft.com/office/officeart/2005/8/layout/orgChart1"/>
    <dgm:cxn modelId="{44793AD7-C238-4ED8-8DB7-00B5BE7D0602}" type="presOf" srcId="{D0B48E82-8AED-4C0D-B505-C802118E924C}" destId="{BE85D353-5C9D-46EE-9B22-F49781B9D054}" srcOrd="0" destOrd="0" presId="urn:microsoft.com/office/officeart/2005/8/layout/orgChart1"/>
    <dgm:cxn modelId="{08521FF3-01EB-4F1D-B019-4808EC427B79}" type="presOf" srcId="{20EA794E-8E58-47E7-A701-F4D9B5EEFF86}" destId="{7FD1308E-B4D4-4844-A150-C3702276B8FD}" srcOrd="0" destOrd="0" presId="urn:microsoft.com/office/officeart/2005/8/layout/orgChart1"/>
    <dgm:cxn modelId="{12F89513-245C-4219-B3B9-EF0348725A51}" type="presOf" srcId="{96A0AA93-3055-4AF7-BAD3-8D6B86B8BC1F}" destId="{D7D57094-9D6D-486F-AAB9-73853C7BA78B}" srcOrd="0" destOrd="0" presId="urn:microsoft.com/office/officeart/2005/8/layout/orgChart1"/>
    <dgm:cxn modelId="{7FE4F52B-033E-46BD-B5A3-481E64B5938A}" type="presOf" srcId="{D41CF84E-0184-4056-BDA8-495B2E3A6499}" destId="{22DEC189-7FAD-4064-9D36-104DC9A1BD6B}" srcOrd="0" destOrd="0" presId="urn:microsoft.com/office/officeart/2005/8/layout/orgChart1"/>
    <dgm:cxn modelId="{BDE511CF-7F00-41CE-8E48-CAB9C75FA604}" srcId="{91A34ACA-AF7B-4EAB-AECC-CAB49E21B31F}" destId="{0E1D765C-665C-438D-85EB-13A3ACC2F220}" srcOrd="3" destOrd="0" parTransId="{D0B48E82-8AED-4C0D-B505-C802118E924C}" sibTransId="{553CFEC3-080C-4AAE-82FF-29BFF4D55A0B}"/>
    <dgm:cxn modelId="{090710EF-8A9D-4FF0-AE8E-BA715E2F041F}" type="presOf" srcId="{77F4BCA0-60BF-4360-A0A3-565BFC2CE6B8}" destId="{74DCE43D-7AE3-470E-B8E9-E72C49A4C643}" srcOrd="1" destOrd="0" presId="urn:microsoft.com/office/officeart/2005/8/layout/orgChart1"/>
    <dgm:cxn modelId="{C578B371-15B9-44CC-A9BD-69950FC0E4A2}" type="presOf" srcId="{0E1D765C-665C-438D-85EB-13A3ACC2F220}" destId="{60DC1923-D587-4AAC-A57C-8D39DD28606E}" srcOrd="0" destOrd="0" presId="urn:microsoft.com/office/officeart/2005/8/layout/orgChart1"/>
    <dgm:cxn modelId="{0A9659B7-AAFD-482E-9320-711195F61576}" srcId="{D41CF84E-0184-4056-BDA8-495B2E3A6499}" destId="{91A34ACA-AF7B-4EAB-AECC-CAB49E21B31F}" srcOrd="0" destOrd="0" parTransId="{66A6BE5B-3FC2-4FF7-91AA-7CE5A9B8D3D3}" sibTransId="{1CA0AAAC-F827-40D5-8AA6-F09F3BB24DA5}"/>
    <dgm:cxn modelId="{04312B8E-7211-4A69-80D8-5EFC5CC0E209}" type="presOf" srcId="{72E9144F-8AFF-4427-A3FA-2CFE862BEF6D}" destId="{FFA25F3C-6D1D-420E-8294-1589DF2C76EA}" srcOrd="0" destOrd="0" presId="urn:microsoft.com/office/officeart/2005/8/layout/orgChart1"/>
    <dgm:cxn modelId="{C787E164-290D-4DE4-9F58-45D55B3B64B1}" type="presOf" srcId="{20EA794E-8E58-47E7-A701-F4D9B5EEFF86}" destId="{E19D5132-B0E9-4058-866A-F2DBBFB2E046}" srcOrd="1" destOrd="0" presId="urn:microsoft.com/office/officeart/2005/8/layout/orgChart1"/>
    <dgm:cxn modelId="{069EFFFC-0FAB-4F9E-91F2-09FF7EBF2ED4}" type="presOf" srcId="{6E0943D2-7915-497F-A644-BF4D01935E3C}" destId="{B4DB38D0-1CE4-471B-B955-23719D3353E3}" srcOrd="1" destOrd="0" presId="urn:microsoft.com/office/officeart/2005/8/layout/orgChart1"/>
    <dgm:cxn modelId="{0D87D1BC-5C6B-41C1-812D-856CF8A8A448}" type="presOf" srcId="{91A34ACA-AF7B-4EAB-AECC-CAB49E21B31F}" destId="{C384E20B-939D-4BBE-A291-EF657AAE1574}" srcOrd="0" destOrd="0" presId="urn:microsoft.com/office/officeart/2005/8/layout/orgChart1"/>
    <dgm:cxn modelId="{6FF3EFF1-619E-4E8F-8E54-315D25EC1D14}" type="presOf" srcId="{B97CF3E3-AE86-4AAC-B1DC-49563828B62A}" destId="{1B2AEB75-66A9-444A-87F0-AF61069FBA40}" srcOrd="0" destOrd="0" presId="urn:microsoft.com/office/officeart/2005/8/layout/orgChart1"/>
    <dgm:cxn modelId="{C479B6D3-7D55-4AFE-A0AA-7C5ECCEF2877}" type="presOf" srcId="{85C0B762-6DFD-43AD-812A-38AEE77E4EEC}" destId="{171B2704-1B6A-42A5-8EA4-EE80B0265C33}" srcOrd="1" destOrd="0" presId="urn:microsoft.com/office/officeart/2005/8/layout/orgChart1"/>
    <dgm:cxn modelId="{061BA673-6C4E-4731-80D5-BC69D745C800}" srcId="{91A34ACA-AF7B-4EAB-AECC-CAB49E21B31F}" destId="{7D25F3B5-AEE4-4BAE-B4DB-0BA5D4B3E871}" srcOrd="0" destOrd="0" parTransId="{633275AA-9B47-4C75-8C87-D60DD8CDB826}" sibTransId="{96C3A00B-2EAE-4434-84A5-0804D0F49B2C}"/>
    <dgm:cxn modelId="{2975DCBE-5A2E-4FFD-A317-7739F1F1C216}" srcId="{85C0B762-6DFD-43AD-812A-38AEE77E4EEC}" destId="{6E0943D2-7915-497F-A644-BF4D01935E3C}" srcOrd="0" destOrd="0" parTransId="{96A0AA93-3055-4AF7-BAD3-8D6B86B8BC1F}" sibTransId="{46A6D76F-3840-4229-ADD8-72D72E68D8C3}"/>
    <dgm:cxn modelId="{F9DDA7A1-41E4-4F70-85F1-9F15D6E27920}" type="presOf" srcId="{91A34ACA-AF7B-4EAB-AECC-CAB49E21B31F}" destId="{B43C64A2-2723-493F-A9B3-8BD18C961844}" srcOrd="1" destOrd="0" presId="urn:microsoft.com/office/officeart/2005/8/layout/orgChart1"/>
    <dgm:cxn modelId="{58DB54F3-9816-40A7-995C-7738C16CE414}" type="presOf" srcId="{6E0943D2-7915-497F-A644-BF4D01935E3C}" destId="{41B4A662-1FAA-472C-B877-188579B8745A}" srcOrd="0" destOrd="0" presId="urn:microsoft.com/office/officeart/2005/8/layout/orgChart1"/>
    <dgm:cxn modelId="{C1E0D862-136E-418E-B002-7117C597173C}" type="presOf" srcId="{7D25F3B5-AEE4-4BAE-B4DB-0BA5D4B3E871}" destId="{A31ADBF0-E0FC-44A5-BF71-6A2F10BD4C19}" srcOrd="0" destOrd="0" presId="urn:microsoft.com/office/officeart/2005/8/layout/orgChart1"/>
    <dgm:cxn modelId="{2F40FE4D-58B1-4BFF-A5E1-3ACF1A406E71}" type="presParOf" srcId="{22DEC189-7FAD-4064-9D36-104DC9A1BD6B}" destId="{8CDE8BB3-82CA-4ADE-86DB-BA97E8546FE1}" srcOrd="0" destOrd="0" presId="urn:microsoft.com/office/officeart/2005/8/layout/orgChart1"/>
    <dgm:cxn modelId="{8B03937F-E707-495B-8908-20FD57EBDB6D}" type="presParOf" srcId="{8CDE8BB3-82CA-4ADE-86DB-BA97E8546FE1}" destId="{15D8354C-1E18-4512-9088-B83D6A05B43C}" srcOrd="0" destOrd="0" presId="urn:microsoft.com/office/officeart/2005/8/layout/orgChart1"/>
    <dgm:cxn modelId="{B529DA38-4D60-4426-96E9-60447987EA74}" type="presParOf" srcId="{15D8354C-1E18-4512-9088-B83D6A05B43C}" destId="{C384E20B-939D-4BBE-A291-EF657AAE1574}" srcOrd="0" destOrd="0" presId="urn:microsoft.com/office/officeart/2005/8/layout/orgChart1"/>
    <dgm:cxn modelId="{20E73C3D-9753-48B8-AE42-735A400B062F}" type="presParOf" srcId="{15D8354C-1E18-4512-9088-B83D6A05B43C}" destId="{B43C64A2-2723-493F-A9B3-8BD18C961844}" srcOrd="1" destOrd="0" presId="urn:microsoft.com/office/officeart/2005/8/layout/orgChart1"/>
    <dgm:cxn modelId="{EEF017AF-BA94-4B7D-81CD-AF84A472A4B8}" type="presParOf" srcId="{8CDE8BB3-82CA-4ADE-86DB-BA97E8546FE1}" destId="{3DE05BDF-7E60-42B8-A36A-F28F83D2EDCE}" srcOrd="1" destOrd="0" presId="urn:microsoft.com/office/officeart/2005/8/layout/orgChart1"/>
    <dgm:cxn modelId="{EFD2C703-D455-4092-A441-7815B270A196}" type="presParOf" srcId="{3DE05BDF-7E60-42B8-A36A-F28F83D2EDCE}" destId="{1B2AEB75-66A9-444A-87F0-AF61069FBA40}" srcOrd="0" destOrd="0" presId="urn:microsoft.com/office/officeart/2005/8/layout/orgChart1"/>
    <dgm:cxn modelId="{3322458D-A0A9-4668-B524-D5590B860B1A}" type="presParOf" srcId="{3DE05BDF-7E60-42B8-A36A-F28F83D2EDCE}" destId="{71E668C6-6F68-476A-B193-AFFEEA274B35}" srcOrd="1" destOrd="0" presId="urn:microsoft.com/office/officeart/2005/8/layout/orgChart1"/>
    <dgm:cxn modelId="{0E8B356D-57B4-460C-81DD-CA8430F71F48}" type="presParOf" srcId="{71E668C6-6F68-476A-B193-AFFEEA274B35}" destId="{CE4B3122-55C5-4720-B987-EBB3F420A70F}" srcOrd="0" destOrd="0" presId="urn:microsoft.com/office/officeart/2005/8/layout/orgChart1"/>
    <dgm:cxn modelId="{18A49AA6-BB5A-456C-B7D8-A2B3FFDE1668}" type="presParOf" srcId="{CE4B3122-55C5-4720-B987-EBB3F420A70F}" destId="{D9FE7E02-54BB-4FF4-9816-974FD1649825}" srcOrd="0" destOrd="0" presId="urn:microsoft.com/office/officeart/2005/8/layout/orgChart1"/>
    <dgm:cxn modelId="{9F69D8DE-6F26-4FE4-BB1F-EDB8074A8D57}" type="presParOf" srcId="{CE4B3122-55C5-4720-B987-EBB3F420A70F}" destId="{171B2704-1B6A-42A5-8EA4-EE80B0265C33}" srcOrd="1" destOrd="0" presId="urn:microsoft.com/office/officeart/2005/8/layout/orgChart1"/>
    <dgm:cxn modelId="{B35B6257-DC03-453B-888C-40CBC57C1B45}" type="presParOf" srcId="{71E668C6-6F68-476A-B193-AFFEEA274B35}" destId="{4DB07F28-00B9-4E5B-8A9B-9BC87F6509EE}" srcOrd="1" destOrd="0" presId="urn:microsoft.com/office/officeart/2005/8/layout/orgChart1"/>
    <dgm:cxn modelId="{7741E9AF-D115-4DF5-8716-C0FC4092EE87}" type="presParOf" srcId="{4DB07F28-00B9-4E5B-8A9B-9BC87F6509EE}" destId="{D7D57094-9D6D-486F-AAB9-73853C7BA78B}" srcOrd="0" destOrd="0" presId="urn:microsoft.com/office/officeart/2005/8/layout/orgChart1"/>
    <dgm:cxn modelId="{D4E147A5-FF91-4FF2-92DE-26D418CF6A3F}" type="presParOf" srcId="{4DB07F28-00B9-4E5B-8A9B-9BC87F6509EE}" destId="{F85F500A-E43A-4432-85D5-E5CAB256881D}" srcOrd="1" destOrd="0" presId="urn:microsoft.com/office/officeart/2005/8/layout/orgChart1"/>
    <dgm:cxn modelId="{678C9C11-943B-4B40-A9C9-84B99B452AE6}" type="presParOf" srcId="{F85F500A-E43A-4432-85D5-E5CAB256881D}" destId="{6676D0D4-67BA-4676-8106-81273780C3C8}" srcOrd="0" destOrd="0" presId="urn:microsoft.com/office/officeart/2005/8/layout/orgChart1"/>
    <dgm:cxn modelId="{5D4ED327-6414-434E-9689-54178F87A8BF}" type="presParOf" srcId="{6676D0D4-67BA-4676-8106-81273780C3C8}" destId="{41B4A662-1FAA-472C-B877-188579B8745A}" srcOrd="0" destOrd="0" presId="urn:microsoft.com/office/officeart/2005/8/layout/orgChart1"/>
    <dgm:cxn modelId="{A79CFFAE-F55E-4A2F-B5AB-365F27F02D5B}" type="presParOf" srcId="{6676D0D4-67BA-4676-8106-81273780C3C8}" destId="{B4DB38D0-1CE4-471B-B955-23719D3353E3}" srcOrd="1" destOrd="0" presId="urn:microsoft.com/office/officeart/2005/8/layout/orgChart1"/>
    <dgm:cxn modelId="{F18F8E4C-30D6-496A-85CD-531DAF0C6D3E}" type="presParOf" srcId="{F85F500A-E43A-4432-85D5-E5CAB256881D}" destId="{72169F5B-597E-42F9-9337-E49261C741A3}" srcOrd="1" destOrd="0" presId="urn:microsoft.com/office/officeart/2005/8/layout/orgChart1"/>
    <dgm:cxn modelId="{CDE96AD3-AC1C-4D45-8C97-5D6D5AB5F470}" type="presParOf" srcId="{F85F500A-E43A-4432-85D5-E5CAB256881D}" destId="{093B05BF-21F6-471B-93EF-F5F4C43CEFF5}" srcOrd="2" destOrd="0" presId="urn:microsoft.com/office/officeart/2005/8/layout/orgChart1"/>
    <dgm:cxn modelId="{6DB4D219-F757-4852-858F-9133AAB41099}" type="presParOf" srcId="{4DB07F28-00B9-4E5B-8A9B-9BC87F6509EE}" destId="{B8CEA603-2A33-4BCD-84BA-796A89BC6611}" srcOrd="2" destOrd="0" presId="urn:microsoft.com/office/officeart/2005/8/layout/orgChart1"/>
    <dgm:cxn modelId="{3EB7E95C-5CA8-4AD2-B07C-4A5F6786E557}" type="presParOf" srcId="{4DB07F28-00B9-4E5B-8A9B-9BC87F6509EE}" destId="{98C4D2BE-A46B-458C-96FB-2A743F4773F0}" srcOrd="3" destOrd="0" presId="urn:microsoft.com/office/officeart/2005/8/layout/orgChart1"/>
    <dgm:cxn modelId="{2B53E351-B920-4C6E-B169-33CEC290D34B}" type="presParOf" srcId="{98C4D2BE-A46B-458C-96FB-2A743F4773F0}" destId="{997E0E26-780F-476E-8086-6CA9EBB09FA3}" srcOrd="0" destOrd="0" presId="urn:microsoft.com/office/officeart/2005/8/layout/orgChart1"/>
    <dgm:cxn modelId="{00D6877C-D67C-4CF7-8C6B-80A3274B54C0}" type="presParOf" srcId="{997E0E26-780F-476E-8086-6CA9EBB09FA3}" destId="{7FD1308E-B4D4-4844-A150-C3702276B8FD}" srcOrd="0" destOrd="0" presId="urn:microsoft.com/office/officeart/2005/8/layout/orgChart1"/>
    <dgm:cxn modelId="{6B946FD8-0777-4153-9A2F-6830525C87EA}" type="presParOf" srcId="{997E0E26-780F-476E-8086-6CA9EBB09FA3}" destId="{E19D5132-B0E9-4058-866A-F2DBBFB2E046}" srcOrd="1" destOrd="0" presId="urn:microsoft.com/office/officeart/2005/8/layout/orgChart1"/>
    <dgm:cxn modelId="{DD359D6D-B7AA-4148-A907-9DB251C30F16}" type="presParOf" srcId="{98C4D2BE-A46B-458C-96FB-2A743F4773F0}" destId="{CD712AD1-A175-4B2D-961E-537D759F018A}" srcOrd="1" destOrd="0" presId="urn:microsoft.com/office/officeart/2005/8/layout/orgChart1"/>
    <dgm:cxn modelId="{E33D59C4-AB3B-4322-99B5-CCF3307F2A46}" type="presParOf" srcId="{98C4D2BE-A46B-458C-96FB-2A743F4773F0}" destId="{35E4617C-7366-4938-BC59-BF0E027F3659}" srcOrd="2" destOrd="0" presId="urn:microsoft.com/office/officeart/2005/8/layout/orgChart1"/>
    <dgm:cxn modelId="{716196E9-BE4B-4D60-AA97-696824D5DFBF}" type="presParOf" srcId="{71E668C6-6F68-476A-B193-AFFEEA274B35}" destId="{314F8162-F550-4548-8F68-AFDF97A0B3F3}" srcOrd="2" destOrd="0" presId="urn:microsoft.com/office/officeart/2005/8/layout/orgChart1"/>
    <dgm:cxn modelId="{05A97FF4-BD73-47D8-8F1D-A8EDDD9E9771}" type="presParOf" srcId="{3DE05BDF-7E60-42B8-A36A-F28F83D2EDCE}" destId="{66ABE9F0-0C2B-4E37-A432-1AF7FF3C9C8A}" srcOrd="2" destOrd="0" presId="urn:microsoft.com/office/officeart/2005/8/layout/orgChart1"/>
    <dgm:cxn modelId="{E0B3AED9-FAAF-4906-A5A7-7739C6277AA9}" type="presParOf" srcId="{3DE05BDF-7E60-42B8-A36A-F28F83D2EDCE}" destId="{562889C3-5320-4B8C-AC60-9149CB5D0EF4}" srcOrd="3" destOrd="0" presId="urn:microsoft.com/office/officeart/2005/8/layout/orgChart1"/>
    <dgm:cxn modelId="{5FF1623E-5E75-4953-812A-2AFF2AC47DF7}" type="presParOf" srcId="{562889C3-5320-4B8C-AC60-9149CB5D0EF4}" destId="{AAD468EC-4B8C-49BE-B5B9-EE89CEC72C3F}" srcOrd="0" destOrd="0" presId="urn:microsoft.com/office/officeart/2005/8/layout/orgChart1"/>
    <dgm:cxn modelId="{57B5D7E5-2FF2-4AF1-90DF-F2C21143158F}" type="presParOf" srcId="{AAD468EC-4B8C-49BE-B5B9-EE89CEC72C3F}" destId="{7D1E9D88-3D14-4678-B54E-8B4A0C3A2EAC}" srcOrd="0" destOrd="0" presId="urn:microsoft.com/office/officeart/2005/8/layout/orgChart1"/>
    <dgm:cxn modelId="{6BBB8AC5-55CF-4488-8874-72FFC3664E4C}" type="presParOf" srcId="{AAD468EC-4B8C-49BE-B5B9-EE89CEC72C3F}" destId="{2773702C-3C25-4102-B199-5E3B3AF517B9}" srcOrd="1" destOrd="0" presId="urn:microsoft.com/office/officeart/2005/8/layout/orgChart1"/>
    <dgm:cxn modelId="{8B49E515-14D8-4AD6-8521-073D8377BC7F}" type="presParOf" srcId="{562889C3-5320-4B8C-AC60-9149CB5D0EF4}" destId="{A393E8E2-8997-46F1-B272-0A4293A4CF7B}" srcOrd="1" destOrd="0" presId="urn:microsoft.com/office/officeart/2005/8/layout/orgChart1"/>
    <dgm:cxn modelId="{95E34DA4-3560-48F5-8268-9D48CEF0CAA7}" type="presParOf" srcId="{562889C3-5320-4B8C-AC60-9149CB5D0EF4}" destId="{EAE928FB-AB9E-4039-A27D-1A9EC5837054}" srcOrd="2" destOrd="0" presId="urn:microsoft.com/office/officeart/2005/8/layout/orgChart1"/>
    <dgm:cxn modelId="{3F383248-E244-4AB7-A0BC-5BE5B6270489}" type="presParOf" srcId="{3DE05BDF-7E60-42B8-A36A-F28F83D2EDCE}" destId="{BE85D353-5C9D-46EE-9B22-F49781B9D054}" srcOrd="4" destOrd="0" presId="urn:microsoft.com/office/officeart/2005/8/layout/orgChart1"/>
    <dgm:cxn modelId="{5B33A341-C9B9-48B8-9D8B-F1915227ACEC}" type="presParOf" srcId="{3DE05BDF-7E60-42B8-A36A-F28F83D2EDCE}" destId="{46CA750D-2683-437D-89CC-DACE3A4C3425}" srcOrd="5" destOrd="0" presId="urn:microsoft.com/office/officeart/2005/8/layout/orgChart1"/>
    <dgm:cxn modelId="{E93EB1EF-DD0C-4D12-B968-D5910CD928D4}" type="presParOf" srcId="{46CA750D-2683-437D-89CC-DACE3A4C3425}" destId="{6043E343-F72D-4CA9-95A1-1B0D5829141D}" srcOrd="0" destOrd="0" presId="urn:microsoft.com/office/officeart/2005/8/layout/orgChart1"/>
    <dgm:cxn modelId="{BF86718B-33F2-4659-B25C-F09EDCC03F4E}" type="presParOf" srcId="{6043E343-F72D-4CA9-95A1-1B0D5829141D}" destId="{60DC1923-D587-4AAC-A57C-8D39DD28606E}" srcOrd="0" destOrd="0" presId="urn:microsoft.com/office/officeart/2005/8/layout/orgChart1"/>
    <dgm:cxn modelId="{3FD4890D-E699-401C-B739-FD5BA9CD3DBF}" type="presParOf" srcId="{6043E343-F72D-4CA9-95A1-1B0D5829141D}" destId="{EED66280-9DF9-4E7D-BEDC-ED926A3C65D5}" srcOrd="1" destOrd="0" presId="urn:microsoft.com/office/officeart/2005/8/layout/orgChart1"/>
    <dgm:cxn modelId="{AE46EBA2-CAF2-4FD2-AB1B-7A9F304B582D}" type="presParOf" srcId="{46CA750D-2683-437D-89CC-DACE3A4C3425}" destId="{6B1B440F-5723-4281-9027-4615E5A0974B}" srcOrd="1" destOrd="0" presId="urn:microsoft.com/office/officeart/2005/8/layout/orgChart1"/>
    <dgm:cxn modelId="{15CDC579-4D2F-43CB-960C-6FF85AE41753}" type="presParOf" srcId="{6B1B440F-5723-4281-9027-4615E5A0974B}" destId="{FFA25F3C-6D1D-420E-8294-1589DF2C76EA}" srcOrd="0" destOrd="0" presId="urn:microsoft.com/office/officeart/2005/8/layout/orgChart1"/>
    <dgm:cxn modelId="{D1A6D908-4524-4DEA-8E33-A5257F0ABBE8}" type="presParOf" srcId="{6B1B440F-5723-4281-9027-4615E5A0974B}" destId="{329A9610-E16A-41CE-A555-489E95F5817E}" srcOrd="1" destOrd="0" presId="urn:microsoft.com/office/officeart/2005/8/layout/orgChart1"/>
    <dgm:cxn modelId="{712E9634-19D6-405E-A0FB-8AA9394CEC8F}" type="presParOf" srcId="{329A9610-E16A-41CE-A555-489E95F5817E}" destId="{50BFC168-EB7B-4193-8CED-2A2C521DCCE8}" srcOrd="0" destOrd="0" presId="urn:microsoft.com/office/officeart/2005/8/layout/orgChart1"/>
    <dgm:cxn modelId="{FE91CDC0-596B-40DC-A528-2C38A6205294}" type="presParOf" srcId="{50BFC168-EB7B-4193-8CED-2A2C521DCCE8}" destId="{6A110860-39F0-4F0D-8EC0-7B30EF930F43}" srcOrd="0" destOrd="0" presId="urn:microsoft.com/office/officeart/2005/8/layout/orgChart1"/>
    <dgm:cxn modelId="{A086FD02-C6EB-49A0-8AD3-DDBE860C796E}" type="presParOf" srcId="{50BFC168-EB7B-4193-8CED-2A2C521DCCE8}" destId="{74DCE43D-7AE3-470E-B8E9-E72C49A4C643}" srcOrd="1" destOrd="0" presId="urn:microsoft.com/office/officeart/2005/8/layout/orgChart1"/>
    <dgm:cxn modelId="{B29F2E60-B487-4E3A-AC50-330AFEB4FAED}" type="presParOf" srcId="{329A9610-E16A-41CE-A555-489E95F5817E}" destId="{5A4B9A42-971C-45FC-AED2-247C97EA82BB}" srcOrd="1" destOrd="0" presId="urn:microsoft.com/office/officeart/2005/8/layout/orgChart1"/>
    <dgm:cxn modelId="{B312DF3B-A740-4A3B-8A5F-E26FA9636A29}" type="presParOf" srcId="{329A9610-E16A-41CE-A555-489E95F5817E}" destId="{8AE5623B-6E41-46FF-94C1-A7F21A3B5B21}" srcOrd="2" destOrd="0" presId="urn:microsoft.com/office/officeart/2005/8/layout/orgChart1"/>
    <dgm:cxn modelId="{CB81DFA7-8AFA-482F-BCA2-4373574EF7A3}" type="presParOf" srcId="{46CA750D-2683-437D-89CC-DACE3A4C3425}" destId="{1205EF93-86AB-4C24-821E-1E375ABFAA3C}" srcOrd="2" destOrd="0" presId="urn:microsoft.com/office/officeart/2005/8/layout/orgChart1"/>
    <dgm:cxn modelId="{5C5424BB-C154-4FFA-BB65-4ECDBFCFFCA0}" type="presParOf" srcId="{8CDE8BB3-82CA-4ADE-86DB-BA97E8546FE1}" destId="{67820013-AD07-49CD-B58F-43E5B2BDA81E}" srcOrd="2" destOrd="0" presId="urn:microsoft.com/office/officeart/2005/8/layout/orgChart1"/>
    <dgm:cxn modelId="{1F5D48C3-668A-4741-A777-A05AEB82E8E4}" type="presParOf" srcId="{67820013-AD07-49CD-B58F-43E5B2BDA81E}" destId="{5702EB8C-405A-40E1-AC44-302BDD0D0D4D}" srcOrd="0" destOrd="0" presId="urn:microsoft.com/office/officeart/2005/8/layout/orgChart1"/>
    <dgm:cxn modelId="{BF8F8B3A-DA31-4CC9-B6A2-DEECBF6D9388}" type="presParOf" srcId="{67820013-AD07-49CD-B58F-43E5B2BDA81E}" destId="{CCFA44F1-E93F-4E37-B89D-367E66284A3D}" srcOrd="1" destOrd="0" presId="urn:microsoft.com/office/officeart/2005/8/layout/orgChart1"/>
    <dgm:cxn modelId="{F6A483C1-2384-4238-B03B-A130C1364659}" type="presParOf" srcId="{CCFA44F1-E93F-4E37-B89D-367E66284A3D}" destId="{956F1936-A119-40D0-86E2-08C1F694D658}" srcOrd="0" destOrd="0" presId="urn:microsoft.com/office/officeart/2005/8/layout/orgChart1"/>
    <dgm:cxn modelId="{35EEBE93-6036-41F4-B76D-53311A6DDBF0}" type="presParOf" srcId="{956F1936-A119-40D0-86E2-08C1F694D658}" destId="{A31ADBF0-E0FC-44A5-BF71-6A2F10BD4C19}" srcOrd="0" destOrd="0" presId="urn:microsoft.com/office/officeart/2005/8/layout/orgChart1"/>
    <dgm:cxn modelId="{81FF28AF-2A3B-473F-8579-CD1C22D4DA4C}" type="presParOf" srcId="{956F1936-A119-40D0-86E2-08C1F694D658}" destId="{BA76093B-C298-422F-8564-25505E2D13B9}" srcOrd="1" destOrd="0" presId="urn:microsoft.com/office/officeart/2005/8/layout/orgChart1"/>
    <dgm:cxn modelId="{0928F632-BA2F-4947-9667-2FFE489215F8}" type="presParOf" srcId="{CCFA44F1-E93F-4E37-B89D-367E66284A3D}" destId="{750F6865-EA66-48C8-B024-6099EF7734BE}" srcOrd="1" destOrd="0" presId="urn:microsoft.com/office/officeart/2005/8/layout/orgChart1"/>
    <dgm:cxn modelId="{F2BAA63A-5586-4922-AD6E-92B18DA9D140}" type="presParOf" srcId="{CCFA44F1-E93F-4E37-B89D-367E66284A3D}" destId="{428A2D33-E7C2-4B64-B3BE-F17D372E6C74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702EB8C-405A-40E1-AC44-302BDD0D0D4D}">
      <dsp:nvSpPr>
        <dsp:cNvPr id="0" name=""/>
        <dsp:cNvSpPr/>
      </dsp:nvSpPr>
      <dsp:spPr>
        <a:xfrm>
          <a:off x="3690531" y="852115"/>
          <a:ext cx="812744" cy="770029"/>
        </a:xfrm>
        <a:custGeom>
          <a:avLst/>
          <a:gdLst/>
          <a:ahLst/>
          <a:cxnLst/>
          <a:rect l="0" t="0" r="0" b="0"/>
          <a:pathLst>
            <a:path>
              <a:moveTo>
                <a:pt x="812744" y="0"/>
              </a:moveTo>
              <a:lnTo>
                <a:pt x="0" y="770029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FA25F3C-6D1D-420E-8294-1589DF2C76EA}">
      <dsp:nvSpPr>
        <dsp:cNvPr id="0" name=""/>
        <dsp:cNvSpPr/>
      </dsp:nvSpPr>
      <dsp:spPr>
        <a:xfrm>
          <a:off x="3769323" y="4397605"/>
          <a:ext cx="169810" cy="639963"/>
        </a:xfrm>
        <a:custGeom>
          <a:avLst/>
          <a:gdLst/>
          <a:ahLst/>
          <a:cxnLst/>
          <a:rect l="0" t="0" r="0" b="0"/>
          <a:pathLst>
            <a:path>
              <a:moveTo>
                <a:pt x="169810" y="0"/>
              </a:moveTo>
              <a:lnTo>
                <a:pt x="0" y="639963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E85D353-5C9D-46EE-9B22-F49781B9D054}">
      <dsp:nvSpPr>
        <dsp:cNvPr id="0" name=""/>
        <dsp:cNvSpPr/>
      </dsp:nvSpPr>
      <dsp:spPr>
        <a:xfrm>
          <a:off x="4503276" y="852115"/>
          <a:ext cx="115097" cy="269643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518138"/>
              </a:lnTo>
              <a:lnTo>
                <a:pt x="115097" y="2518138"/>
              </a:lnTo>
              <a:lnTo>
                <a:pt x="115097" y="2696439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6ABE9F0-0C2B-4E37-A432-1AF7FF3C9C8A}">
      <dsp:nvSpPr>
        <dsp:cNvPr id="0" name=""/>
        <dsp:cNvSpPr/>
      </dsp:nvSpPr>
      <dsp:spPr>
        <a:xfrm>
          <a:off x="4457556" y="852115"/>
          <a:ext cx="91440" cy="1562252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562252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8CEA603-2A33-4BCD-84BA-796A89BC6611}">
      <dsp:nvSpPr>
        <dsp:cNvPr id="0" name=""/>
        <dsp:cNvSpPr/>
      </dsp:nvSpPr>
      <dsp:spPr>
        <a:xfrm>
          <a:off x="1769334" y="3263418"/>
          <a:ext cx="158161" cy="68478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84784"/>
              </a:lnTo>
              <a:lnTo>
                <a:pt x="158161" y="684784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7D57094-9D6D-486F-AAB9-73853C7BA78B}">
      <dsp:nvSpPr>
        <dsp:cNvPr id="0" name=""/>
        <dsp:cNvSpPr/>
      </dsp:nvSpPr>
      <dsp:spPr>
        <a:xfrm>
          <a:off x="1652380" y="3263418"/>
          <a:ext cx="91440" cy="745126"/>
        </a:xfrm>
        <a:custGeom>
          <a:avLst/>
          <a:gdLst/>
          <a:ahLst/>
          <a:cxnLst/>
          <a:rect l="0" t="0" r="0" b="0"/>
          <a:pathLst>
            <a:path>
              <a:moveTo>
                <a:pt x="116953" y="0"/>
              </a:moveTo>
              <a:lnTo>
                <a:pt x="116953" y="745126"/>
              </a:lnTo>
              <a:lnTo>
                <a:pt x="45720" y="745126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B2AEB75-66A9-444A-87F0-AF61069FBA40}">
      <dsp:nvSpPr>
        <dsp:cNvPr id="0" name=""/>
        <dsp:cNvSpPr/>
      </dsp:nvSpPr>
      <dsp:spPr>
        <a:xfrm>
          <a:off x="2448574" y="852115"/>
          <a:ext cx="2054701" cy="1562252"/>
        </a:xfrm>
        <a:custGeom>
          <a:avLst/>
          <a:gdLst/>
          <a:ahLst/>
          <a:cxnLst/>
          <a:rect l="0" t="0" r="0" b="0"/>
          <a:pathLst>
            <a:path>
              <a:moveTo>
                <a:pt x="2054701" y="0"/>
              </a:moveTo>
              <a:lnTo>
                <a:pt x="2054701" y="1383951"/>
              </a:lnTo>
              <a:lnTo>
                <a:pt x="0" y="1383951"/>
              </a:lnTo>
              <a:lnTo>
                <a:pt x="0" y="1562252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384E20B-939D-4BBE-A291-EF657AAE1574}">
      <dsp:nvSpPr>
        <dsp:cNvPr id="0" name=""/>
        <dsp:cNvSpPr/>
      </dsp:nvSpPr>
      <dsp:spPr>
        <a:xfrm>
          <a:off x="3654226" y="3065"/>
          <a:ext cx="1698100" cy="84905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Fire Officers and </a:t>
          </a:r>
          <a:r>
            <a:rPr lang="en-US" sz="1500" kern="1200" dirty="0" err="1" smtClean="0"/>
            <a:t>Headteacher</a:t>
          </a:r>
          <a:r>
            <a:rPr lang="en-US" sz="1500" kern="1200" dirty="0" smtClean="0"/>
            <a:t> assess the situation</a:t>
          </a:r>
          <a:endParaRPr lang="en-US" sz="1500" kern="1200" dirty="0"/>
        </a:p>
      </dsp:txBody>
      <dsp:txXfrm>
        <a:off x="3654226" y="3065"/>
        <a:ext cx="1698100" cy="849050"/>
      </dsp:txXfrm>
    </dsp:sp>
    <dsp:sp modelId="{D9FE7E02-54BB-4FF4-9816-974FD1649825}">
      <dsp:nvSpPr>
        <dsp:cNvPr id="0" name=""/>
        <dsp:cNvSpPr/>
      </dsp:nvSpPr>
      <dsp:spPr>
        <a:xfrm>
          <a:off x="1599524" y="2414367"/>
          <a:ext cx="1698100" cy="84905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Admin Lead </a:t>
          </a:r>
        </a:p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1. Sharon Milligan</a:t>
          </a:r>
        </a:p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Cover (HB / JT)</a:t>
          </a:r>
          <a:endParaRPr lang="en-US" sz="1500" kern="1200" dirty="0"/>
        </a:p>
      </dsp:txBody>
      <dsp:txXfrm>
        <a:off x="1599524" y="2414367"/>
        <a:ext cx="1698100" cy="849050"/>
      </dsp:txXfrm>
    </dsp:sp>
    <dsp:sp modelId="{41B4A662-1FAA-472C-B877-188579B8745A}">
      <dsp:nvSpPr>
        <dsp:cNvPr id="0" name=""/>
        <dsp:cNvSpPr/>
      </dsp:nvSpPr>
      <dsp:spPr>
        <a:xfrm>
          <a:off x="0" y="3584019"/>
          <a:ext cx="1698100" cy="84905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Teaching Staff</a:t>
          </a:r>
          <a:endParaRPr lang="en-US" sz="1500" kern="1200" dirty="0"/>
        </a:p>
      </dsp:txBody>
      <dsp:txXfrm>
        <a:off x="0" y="3584019"/>
        <a:ext cx="1698100" cy="849050"/>
      </dsp:txXfrm>
    </dsp:sp>
    <dsp:sp modelId="{7FD1308E-B4D4-4844-A150-C3702276B8FD}">
      <dsp:nvSpPr>
        <dsp:cNvPr id="0" name=""/>
        <dsp:cNvSpPr/>
      </dsp:nvSpPr>
      <dsp:spPr>
        <a:xfrm>
          <a:off x="1927495" y="3523677"/>
          <a:ext cx="1698100" cy="84905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Office staff</a:t>
          </a:r>
          <a:endParaRPr lang="en-US" sz="1500" kern="1200" dirty="0"/>
        </a:p>
      </dsp:txBody>
      <dsp:txXfrm>
        <a:off x="1927495" y="3523677"/>
        <a:ext cx="1698100" cy="849050"/>
      </dsp:txXfrm>
    </dsp:sp>
    <dsp:sp modelId="{7D1E9D88-3D14-4678-B54E-8B4A0C3A2EAC}">
      <dsp:nvSpPr>
        <dsp:cNvPr id="0" name=""/>
        <dsp:cNvSpPr/>
      </dsp:nvSpPr>
      <dsp:spPr>
        <a:xfrm>
          <a:off x="3654226" y="2414367"/>
          <a:ext cx="1698100" cy="84905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SLT</a:t>
          </a:r>
          <a:endParaRPr lang="en-US" sz="1500" kern="1200" dirty="0"/>
        </a:p>
      </dsp:txBody>
      <dsp:txXfrm>
        <a:off x="3654226" y="2414367"/>
        <a:ext cx="1698100" cy="849050"/>
      </dsp:txXfrm>
    </dsp:sp>
    <dsp:sp modelId="{60DC1923-D587-4AAC-A57C-8D39DD28606E}">
      <dsp:nvSpPr>
        <dsp:cNvPr id="0" name=""/>
        <dsp:cNvSpPr/>
      </dsp:nvSpPr>
      <dsp:spPr>
        <a:xfrm>
          <a:off x="3769323" y="3548554"/>
          <a:ext cx="1698100" cy="84905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Year Leaders</a:t>
          </a:r>
          <a:endParaRPr lang="en-US" sz="1500" kern="1200" dirty="0"/>
        </a:p>
      </dsp:txBody>
      <dsp:txXfrm>
        <a:off x="3769323" y="3548554"/>
        <a:ext cx="1698100" cy="849050"/>
      </dsp:txXfrm>
    </dsp:sp>
    <dsp:sp modelId="{6A110860-39F0-4F0D-8EC0-7B30EF930F43}">
      <dsp:nvSpPr>
        <dsp:cNvPr id="0" name=""/>
        <dsp:cNvSpPr/>
      </dsp:nvSpPr>
      <dsp:spPr>
        <a:xfrm>
          <a:off x="3769323" y="4613043"/>
          <a:ext cx="1698100" cy="84905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Check that all pupils are present in year group</a:t>
          </a:r>
          <a:endParaRPr lang="en-US" sz="1500" kern="1200" dirty="0"/>
        </a:p>
      </dsp:txBody>
      <dsp:txXfrm>
        <a:off x="3769323" y="4613043"/>
        <a:ext cx="1698100" cy="849050"/>
      </dsp:txXfrm>
    </dsp:sp>
    <dsp:sp modelId="{A31ADBF0-E0FC-44A5-BF71-6A2F10BD4C19}">
      <dsp:nvSpPr>
        <dsp:cNvPr id="0" name=""/>
        <dsp:cNvSpPr/>
      </dsp:nvSpPr>
      <dsp:spPr>
        <a:xfrm>
          <a:off x="3690531" y="1197619"/>
          <a:ext cx="1698100" cy="84905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Claire Mills</a:t>
          </a:r>
          <a:endParaRPr lang="en-US" sz="1500" kern="1200" dirty="0"/>
        </a:p>
      </dsp:txBody>
      <dsp:txXfrm>
        <a:off x="3690531" y="1197619"/>
        <a:ext cx="1698100" cy="84905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1386A61-D11F-435F-8C40-0EC07B27991F}" type="datetimeFigureOut">
              <a:rPr lang="en-GB" smtClean="0"/>
              <a:t>16/05/2021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623C3EA-E43D-4056-BF18-6544DAED9CE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657613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23C3EA-E43D-4056-BF18-6544DAED9CE7}" type="slidenum">
              <a:rPr lang="en-GB" smtClean="0"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784096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333BB4-4420-4265-8C3B-83C21E7E9B52}" type="datetimeFigureOut">
              <a:rPr lang="en-GB" smtClean="0"/>
              <a:t>16/05/2021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6D00D7-CE0A-49EE-BE57-722CE2BCC1F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295143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333BB4-4420-4265-8C3B-83C21E7E9B52}" type="datetimeFigureOut">
              <a:rPr lang="en-GB" smtClean="0"/>
              <a:t>16/05/2021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6D00D7-CE0A-49EE-BE57-722CE2BCC1F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478200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333BB4-4420-4265-8C3B-83C21E7E9B52}" type="datetimeFigureOut">
              <a:rPr lang="en-GB" smtClean="0"/>
              <a:t>16/05/2021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6D00D7-CE0A-49EE-BE57-722CE2BCC1F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7754003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333BB4-4420-4265-8C3B-83C21E7E9B52}" type="datetimeFigureOut">
              <a:rPr lang="en-GB" smtClean="0"/>
              <a:t>16/05/2021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6D00D7-CE0A-49EE-BE57-722CE2BCC1F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5515015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333BB4-4420-4265-8C3B-83C21E7E9B52}" type="datetimeFigureOut">
              <a:rPr lang="en-GB" smtClean="0"/>
              <a:t>16/05/2021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6D00D7-CE0A-49EE-BE57-722CE2BCC1F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6405691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333BB4-4420-4265-8C3B-83C21E7E9B52}" type="datetimeFigureOut">
              <a:rPr lang="en-GB" smtClean="0"/>
              <a:t>16/05/2021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6D00D7-CE0A-49EE-BE57-722CE2BCC1F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7935269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333BB4-4420-4265-8C3B-83C21E7E9B52}" type="datetimeFigureOut">
              <a:rPr lang="en-GB" smtClean="0"/>
              <a:t>16/05/2021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6D00D7-CE0A-49EE-BE57-722CE2BCC1F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4630812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333BB4-4420-4265-8C3B-83C21E7E9B52}" type="datetimeFigureOut">
              <a:rPr lang="en-GB" smtClean="0"/>
              <a:t>16/05/2021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6D00D7-CE0A-49EE-BE57-722CE2BCC1F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5995294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333BB4-4420-4265-8C3B-83C21E7E9B52}" type="datetimeFigureOut">
              <a:rPr lang="en-GB" smtClean="0"/>
              <a:t>16/05/2021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6D00D7-CE0A-49EE-BE57-722CE2BCC1F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5873589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333BB4-4420-4265-8C3B-83C21E7E9B52}" type="datetimeFigureOut">
              <a:rPr lang="en-GB" smtClean="0"/>
              <a:t>16/05/2021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6D00D7-CE0A-49EE-BE57-722CE2BCC1F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7949119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333BB4-4420-4265-8C3B-83C21E7E9B52}" type="datetimeFigureOut">
              <a:rPr lang="en-GB" smtClean="0"/>
              <a:t>16/05/2021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6D00D7-CE0A-49EE-BE57-722CE2BCC1F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327450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333BB4-4420-4265-8C3B-83C21E7E9B52}" type="datetimeFigureOut">
              <a:rPr lang="en-GB" smtClean="0"/>
              <a:t>16/05/2021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6D00D7-CE0A-49EE-BE57-722CE2BCC1F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3626705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333BB4-4420-4265-8C3B-83C21E7E9B52}" type="datetimeFigureOut">
              <a:rPr lang="en-GB" smtClean="0"/>
              <a:t>16/05/2021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6D00D7-CE0A-49EE-BE57-722CE2BCC1F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6641059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333BB4-4420-4265-8C3B-83C21E7E9B52}" type="datetimeFigureOut">
              <a:rPr lang="en-GB" smtClean="0"/>
              <a:t>16/05/2021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6D00D7-CE0A-49EE-BE57-722CE2BCC1F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1874799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333BB4-4420-4265-8C3B-83C21E7E9B52}" type="datetimeFigureOut">
              <a:rPr lang="en-GB" smtClean="0"/>
              <a:t>16/05/2021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6D00D7-CE0A-49EE-BE57-722CE2BCC1F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55621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333BB4-4420-4265-8C3B-83C21E7E9B52}" type="datetimeFigureOut">
              <a:rPr lang="en-GB" smtClean="0"/>
              <a:t>16/05/2021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6D00D7-CE0A-49EE-BE57-722CE2BCC1F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332101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333BB4-4420-4265-8C3B-83C21E7E9B52}" type="datetimeFigureOut">
              <a:rPr lang="en-GB" smtClean="0"/>
              <a:t>16/05/2021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6D00D7-CE0A-49EE-BE57-722CE2BCC1F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374046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333BB4-4420-4265-8C3B-83C21E7E9B52}" type="datetimeFigureOut">
              <a:rPr lang="en-GB" smtClean="0"/>
              <a:t>16/05/2021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6D00D7-CE0A-49EE-BE57-722CE2BCC1F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764157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333BB4-4420-4265-8C3B-83C21E7E9B52}" type="datetimeFigureOut">
              <a:rPr lang="en-GB" smtClean="0"/>
              <a:t>16/05/2021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6D00D7-CE0A-49EE-BE57-722CE2BCC1F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174919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333BB4-4420-4265-8C3B-83C21E7E9B52}" type="datetimeFigureOut">
              <a:rPr lang="en-GB" smtClean="0"/>
              <a:t>16/05/2021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6D00D7-CE0A-49EE-BE57-722CE2BCC1F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766945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333BB4-4420-4265-8C3B-83C21E7E9B52}" type="datetimeFigureOut">
              <a:rPr lang="en-GB" smtClean="0"/>
              <a:t>16/05/2021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6D00D7-CE0A-49EE-BE57-722CE2BCC1F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447674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333BB4-4420-4265-8C3B-83C21E7E9B52}" type="datetimeFigureOut">
              <a:rPr lang="en-GB" smtClean="0"/>
              <a:t>16/05/2021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6D00D7-CE0A-49EE-BE57-722CE2BCC1F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332092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333BB4-4420-4265-8C3B-83C21E7E9B52}" type="datetimeFigureOut">
              <a:rPr lang="en-GB" smtClean="0"/>
              <a:t>16/05/2021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6D00D7-CE0A-49EE-BE57-722CE2BCC1FE}" type="slidenum">
              <a:rPr lang="en-GB" smtClean="0"/>
              <a:t>‹#›</a:t>
            </a:fld>
            <a:endParaRPr lang="en-GB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93177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333BB4-4420-4265-8C3B-83C21E7E9B52}" type="datetimeFigureOut">
              <a:rPr lang="en-GB" smtClean="0"/>
              <a:t>16/05/2021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6D00D7-CE0A-49EE-BE57-722CE2BCC1F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616265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44796" y="1368010"/>
            <a:ext cx="11193499" cy="2043508"/>
          </a:xfrm>
          <a:prstGeom prst="rect">
            <a:avLst/>
          </a:prstGeom>
        </p:spPr>
        <p:txBody>
          <a:bodyPr vert="horz" wrap="square" lIns="0" tIns="12065" rIns="0" bIns="0" rtlCol="0" anchor="ctr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5074920" algn="l"/>
              </a:tabLst>
            </a:pPr>
            <a:r>
              <a:rPr spc="-15" dirty="0">
                <a:latin typeface="Century Gothic" panose="020B0502020202020204" pitchFamily="34" charset="0"/>
              </a:rPr>
              <a:t>Fire </a:t>
            </a:r>
            <a:r>
              <a:rPr spc="-5" dirty="0">
                <a:latin typeface="Century Gothic" panose="020B0502020202020204" pitchFamily="34" charset="0"/>
              </a:rPr>
              <a:t>Alarms –</a:t>
            </a:r>
            <a:r>
              <a:rPr spc="45" dirty="0">
                <a:latin typeface="Century Gothic" panose="020B0502020202020204" pitchFamily="34" charset="0"/>
              </a:rPr>
              <a:t> </a:t>
            </a:r>
            <a:r>
              <a:rPr spc="-5" dirty="0">
                <a:latin typeface="Century Gothic" panose="020B0502020202020204" pitchFamily="34" charset="0"/>
              </a:rPr>
              <a:t>How</a:t>
            </a:r>
            <a:r>
              <a:rPr spc="5" dirty="0">
                <a:latin typeface="Century Gothic" panose="020B0502020202020204" pitchFamily="34" charset="0"/>
              </a:rPr>
              <a:t> </a:t>
            </a:r>
            <a:r>
              <a:rPr spc="-5" dirty="0">
                <a:latin typeface="Century Gothic" panose="020B0502020202020204" pitchFamily="34" charset="0"/>
              </a:rPr>
              <a:t>w</a:t>
            </a:r>
            <a:r>
              <a:rPr lang="en-GB" spc="-5" dirty="0">
                <a:latin typeface="Century Gothic" panose="020B0502020202020204" pitchFamily="34" charset="0"/>
              </a:rPr>
              <a:t>e </a:t>
            </a:r>
            <a:r>
              <a:rPr spc="-5" dirty="0">
                <a:latin typeface="Century Gothic" panose="020B0502020202020204" pitchFamily="34" charset="0"/>
              </a:rPr>
              <a:t>do</a:t>
            </a:r>
            <a:r>
              <a:rPr spc="-50" dirty="0">
                <a:latin typeface="Century Gothic" panose="020B0502020202020204" pitchFamily="34" charset="0"/>
              </a:rPr>
              <a:t> </a:t>
            </a:r>
            <a:r>
              <a:rPr spc="-10" dirty="0">
                <a:latin typeface="Century Gothic" panose="020B0502020202020204" pitchFamily="34" charset="0"/>
              </a:rPr>
              <a:t>them</a:t>
            </a:r>
            <a:r>
              <a:rPr spc="-10" dirty="0" smtClean="0">
                <a:latin typeface="Century Gothic" panose="020B0502020202020204" pitchFamily="34" charset="0"/>
              </a:rPr>
              <a:t>!</a:t>
            </a:r>
            <a:r>
              <a:rPr lang="en-GB" spc="-10" dirty="0" smtClean="0">
                <a:latin typeface="Century Gothic" panose="020B0502020202020204" pitchFamily="34" charset="0"/>
              </a:rPr>
              <a:t/>
            </a:r>
            <a:br>
              <a:rPr lang="en-GB" spc="-10" dirty="0" smtClean="0">
                <a:latin typeface="Century Gothic" panose="020B0502020202020204" pitchFamily="34" charset="0"/>
              </a:rPr>
            </a:br>
            <a:r>
              <a:rPr lang="en-GB" b="1" spc="-10" dirty="0">
                <a:latin typeface="Century Gothic" panose="020B0502020202020204" pitchFamily="34" charset="0"/>
              </a:rPr>
              <a:t/>
            </a:r>
            <a:br>
              <a:rPr lang="en-GB" b="1" spc="-10" dirty="0">
                <a:latin typeface="Century Gothic" panose="020B0502020202020204" pitchFamily="34" charset="0"/>
              </a:rPr>
            </a:br>
            <a:r>
              <a:rPr lang="en-GB" b="1" spc="-10" dirty="0" smtClean="0">
                <a:latin typeface="Century Gothic" panose="020B0502020202020204" pitchFamily="34" charset="0"/>
              </a:rPr>
              <a:t>Staff Guidance</a:t>
            </a:r>
            <a:endParaRPr b="1" spc="-10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352426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09590" y="759090"/>
            <a:ext cx="11193499" cy="997068"/>
          </a:xfrm>
          <a:prstGeom prst="rect">
            <a:avLst/>
          </a:prstGeom>
        </p:spPr>
        <p:txBody>
          <a:bodyPr vert="horz" wrap="square" lIns="0" tIns="12065" rIns="0" bIns="0" rtlCol="0" anchor="ctr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355600" algn="l"/>
                <a:tab pos="356235" algn="l"/>
              </a:tabLst>
            </a:pPr>
            <a:r>
              <a:rPr lang="en-GB" sz="3200" b="1" spc="-15" dirty="0" smtClean="0">
                <a:latin typeface="Century Gothic" panose="020B0502020202020204" pitchFamily="34" charset="0"/>
              </a:rPr>
              <a:t>All teaching staff including teaching assistants without forms</a:t>
            </a:r>
            <a:endParaRPr sz="1400" b="1" spc="-10" dirty="0">
              <a:latin typeface="Century Gothic" panose="020B0502020202020204" pitchFamily="34" charset="0"/>
            </a:endParaRPr>
          </a:p>
        </p:txBody>
      </p:sp>
      <p:sp>
        <p:nvSpPr>
          <p:cNvPr id="3" name="object 3"/>
          <p:cNvSpPr txBox="1">
            <a:spLocks/>
          </p:cNvSpPr>
          <p:nvPr/>
        </p:nvSpPr>
        <p:spPr>
          <a:xfrm>
            <a:off x="1282329" y="2111169"/>
            <a:ext cx="11642364" cy="12490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69900" indent="-457200">
              <a:lnSpc>
                <a:spcPct val="100000"/>
              </a:lnSpc>
              <a:spcBef>
                <a:spcPts val="100"/>
              </a:spcBef>
              <a:buFont typeface="Arial"/>
              <a:buChar char="•"/>
              <a:tabLst>
                <a:tab pos="469900" algn="l"/>
                <a:tab pos="470534" algn="l"/>
              </a:tabLst>
            </a:pPr>
            <a:r>
              <a:rPr lang="en-GB" sz="2000" spc="-5" dirty="0">
                <a:latin typeface="Tahoma"/>
                <a:cs typeface="Tahoma"/>
              </a:rPr>
              <a:t>See </a:t>
            </a:r>
            <a:r>
              <a:rPr lang="en-GB" sz="2000" spc="-20" dirty="0" smtClean="0">
                <a:latin typeface="Tahoma"/>
                <a:cs typeface="Tahoma"/>
              </a:rPr>
              <a:t>Admin Team </a:t>
            </a:r>
            <a:r>
              <a:rPr lang="en-GB" sz="2000" spc="-5" dirty="0" smtClean="0">
                <a:latin typeface="Tahoma"/>
                <a:cs typeface="Tahoma"/>
              </a:rPr>
              <a:t>to </a:t>
            </a:r>
            <a:r>
              <a:rPr lang="en-GB" sz="2000" dirty="0">
                <a:latin typeface="Tahoma"/>
                <a:cs typeface="Tahoma"/>
              </a:rPr>
              <a:t>get</a:t>
            </a:r>
            <a:r>
              <a:rPr lang="en-GB" sz="2000" spc="20" dirty="0">
                <a:latin typeface="Tahoma"/>
                <a:cs typeface="Tahoma"/>
              </a:rPr>
              <a:t> </a:t>
            </a:r>
            <a:r>
              <a:rPr lang="en-GB" sz="2000" spc="-10" dirty="0">
                <a:latin typeface="Tahoma"/>
                <a:cs typeface="Tahoma"/>
              </a:rPr>
              <a:t>registered</a:t>
            </a:r>
            <a:endParaRPr lang="en-GB" sz="2000" dirty="0">
              <a:latin typeface="Tahoma"/>
              <a:cs typeface="Tahoma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lang="en-GB" sz="3200" dirty="0">
              <a:latin typeface="Times New Roman"/>
              <a:cs typeface="Times New Roman"/>
            </a:endParaRPr>
          </a:p>
          <a:p>
            <a:pPr marL="469900" indent="-457200">
              <a:lnSpc>
                <a:spcPct val="100000"/>
              </a:lnSpc>
              <a:buFont typeface="Arial"/>
              <a:buChar char="•"/>
              <a:tabLst>
                <a:tab pos="469900" algn="l"/>
                <a:tab pos="470534" algn="l"/>
              </a:tabLst>
            </a:pPr>
            <a:r>
              <a:rPr lang="en-GB" sz="2000" spc="-5" dirty="0">
                <a:latin typeface="Tahoma"/>
                <a:cs typeface="Tahoma"/>
              </a:rPr>
              <a:t>Spread </a:t>
            </a:r>
            <a:r>
              <a:rPr lang="en-GB" sz="2000" dirty="0">
                <a:latin typeface="Tahoma"/>
                <a:cs typeface="Tahoma"/>
              </a:rPr>
              <a:t>out amongst </a:t>
            </a:r>
            <a:r>
              <a:rPr lang="en-GB" sz="2000" spc="-5" dirty="0">
                <a:latin typeface="Tahoma"/>
                <a:cs typeface="Tahoma"/>
              </a:rPr>
              <a:t>year groups to proactively support </a:t>
            </a:r>
            <a:r>
              <a:rPr lang="en-GB" sz="2000" dirty="0">
                <a:latin typeface="Tahoma"/>
                <a:cs typeface="Tahoma"/>
              </a:rPr>
              <a:t>and </a:t>
            </a:r>
            <a:r>
              <a:rPr lang="en-GB" sz="2000" spc="-5" dirty="0">
                <a:latin typeface="Tahoma"/>
                <a:cs typeface="Tahoma"/>
              </a:rPr>
              <a:t>ensure</a:t>
            </a:r>
            <a:r>
              <a:rPr lang="en-GB" sz="2000" spc="35" dirty="0">
                <a:latin typeface="Tahoma"/>
                <a:cs typeface="Tahoma"/>
              </a:rPr>
              <a:t> </a:t>
            </a:r>
            <a:r>
              <a:rPr lang="en-GB" sz="2000" spc="-10" dirty="0">
                <a:latin typeface="Tahoma"/>
                <a:cs typeface="Tahoma"/>
              </a:rPr>
              <a:t>silence</a:t>
            </a:r>
            <a:endParaRPr lang="en-GB" sz="2000" dirty="0">
              <a:latin typeface="Tahoma"/>
              <a:cs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322543284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09590" y="1005311"/>
            <a:ext cx="11193499" cy="504625"/>
          </a:xfrm>
          <a:prstGeom prst="rect">
            <a:avLst/>
          </a:prstGeom>
        </p:spPr>
        <p:txBody>
          <a:bodyPr vert="horz" wrap="square" lIns="0" tIns="12065" rIns="0" bIns="0" rtlCol="0" anchor="ctr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355600" algn="l"/>
                <a:tab pos="356235" algn="l"/>
              </a:tabLst>
            </a:pPr>
            <a:r>
              <a:rPr lang="en-GB" sz="3200" b="1" spc="-15" dirty="0" smtClean="0">
                <a:latin typeface="Century Gothic" panose="020B0502020202020204" pitchFamily="34" charset="0"/>
              </a:rPr>
              <a:t>All other support staff</a:t>
            </a:r>
            <a:endParaRPr sz="1400" b="1" spc="-10" dirty="0">
              <a:latin typeface="Century Gothic" panose="020B0502020202020204" pitchFamily="34" charset="0"/>
            </a:endParaRPr>
          </a:p>
        </p:txBody>
      </p:sp>
      <p:sp>
        <p:nvSpPr>
          <p:cNvPr id="3" name="object 3"/>
          <p:cNvSpPr txBox="1">
            <a:spLocks/>
          </p:cNvSpPr>
          <p:nvPr/>
        </p:nvSpPr>
        <p:spPr>
          <a:xfrm>
            <a:off x="1282329" y="2111169"/>
            <a:ext cx="10434750" cy="307007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469900" algn="l"/>
                <a:tab pos="470534" algn="l"/>
              </a:tabLst>
            </a:pPr>
            <a:r>
              <a:rPr lang="en-GB" sz="2000" spc="-5" dirty="0" smtClean="0">
                <a:latin typeface="Tahoma"/>
                <a:cs typeface="Tahoma"/>
              </a:rPr>
              <a:t>   This </a:t>
            </a:r>
            <a:r>
              <a:rPr lang="en-GB" sz="2000" spc="-5" dirty="0">
                <a:latin typeface="Tahoma"/>
                <a:cs typeface="Tahoma"/>
              </a:rPr>
              <a:t>includes Admin, Support Technicians, IT support, Kitchen and Premises staff.</a:t>
            </a:r>
          </a:p>
          <a:p>
            <a:pPr marL="469900" indent="-457200">
              <a:lnSpc>
                <a:spcPct val="100000"/>
              </a:lnSpc>
              <a:spcBef>
                <a:spcPts val="100"/>
              </a:spcBef>
              <a:buFont typeface="Arial"/>
              <a:buChar char="•"/>
              <a:tabLst>
                <a:tab pos="469900" algn="l"/>
                <a:tab pos="470534" algn="l"/>
              </a:tabLst>
            </a:pPr>
            <a:endParaRPr lang="en-GB" sz="2000" spc="-5" dirty="0">
              <a:latin typeface="Tahoma"/>
              <a:cs typeface="Tahoma"/>
            </a:endParaRPr>
          </a:p>
          <a:p>
            <a:pPr marL="469900" indent="-457200">
              <a:lnSpc>
                <a:spcPct val="100000"/>
              </a:lnSpc>
              <a:spcBef>
                <a:spcPts val="100"/>
              </a:spcBef>
              <a:buFont typeface="Arial"/>
              <a:buChar char="•"/>
              <a:tabLst>
                <a:tab pos="469900" algn="l"/>
                <a:tab pos="470534" algn="l"/>
              </a:tabLst>
            </a:pPr>
            <a:r>
              <a:rPr lang="en-GB" sz="2000" spc="-5" dirty="0">
                <a:latin typeface="Tahoma"/>
                <a:cs typeface="Tahoma"/>
              </a:rPr>
              <a:t>See </a:t>
            </a:r>
            <a:r>
              <a:rPr lang="en-GB" sz="2000" dirty="0" smtClean="0">
                <a:latin typeface="Tahoma"/>
                <a:cs typeface="Tahoma"/>
              </a:rPr>
              <a:t>Admin Team </a:t>
            </a:r>
            <a:r>
              <a:rPr lang="en-GB" sz="2000" spc="-5" dirty="0" smtClean="0">
                <a:latin typeface="Tahoma"/>
                <a:cs typeface="Tahoma"/>
              </a:rPr>
              <a:t>to </a:t>
            </a:r>
            <a:r>
              <a:rPr lang="en-GB" sz="2000" dirty="0">
                <a:latin typeface="Tahoma"/>
                <a:cs typeface="Tahoma"/>
              </a:rPr>
              <a:t>get</a:t>
            </a:r>
            <a:r>
              <a:rPr lang="en-GB" sz="2000" spc="-10" dirty="0">
                <a:latin typeface="Tahoma"/>
                <a:cs typeface="Tahoma"/>
              </a:rPr>
              <a:t> registered</a:t>
            </a:r>
            <a:endParaRPr lang="en-GB" sz="2000" dirty="0">
              <a:latin typeface="Tahoma"/>
              <a:cs typeface="Tahoma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lang="en-GB" sz="3200" dirty="0">
              <a:latin typeface="Times New Roman"/>
              <a:cs typeface="Times New Roman"/>
            </a:endParaRPr>
          </a:p>
          <a:p>
            <a:pPr marL="469900" marR="5080" indent="-457200">
              <a:lnSpc>
                <a:spcPct val="100000"/>
              </a:lnSpc>
              <a:buFont typeface="Arial"/>
              <a:buChar char="•"/>
              <a:tabLst>
                <a:tab pos="469900" algn="l"/>
                <a:tab pos="470534" algn="l"/>
              </a:tabLst>
            </a:pPr>
            <a:r>
              <a:rPr lang="en-GB" sz="2000" spc="-5" dirty="0">
                <a:latin typeface="Tahoma"/>
                <a:cs typeface="Tahoma"/>
              </a:rPr>
              <a:t>Spread </a:t>
            </a:r>
            <a:r>
              <a:rPr lang="en-GB" sz="2000" dirty="0">
                <a:latin typeface="Tahoma"/>
                <a:cs typeface="Tahoma"/>
              </a:rPr>
              <a:t>out amongst </a:t>
            </a:r>
            <a:r>
              <a:rPr lang="en-GB" sz="2000" spc="-5" dirty="0">
                <a:latin typeface="Tahoma"/>
                <a:cs typeface="Tahoma"/>
              </a:rPr>
              <a:t>year groups to proactively support </a:t>
            </a:r>
            <a:r>
              <a:rPr lang="en-GB" sz="2000" dirty="0">
                <a:latin typeface="Tahoma"/>
                <a:cs typeface="Tahoma"/>
              </a:rPr>
              <a:t>and </a:t>
            </a:r>
            <a:r>
              <a:rPr lang="en-GB" sz="2000" spc="-5" dirty="0">
                <a:latin typeface="Tahoma"/>
                <a:cs typeface="Tahoma"/>
              </a:rPr>
              <a:t>ensure </a:t>
            </a:r>
            <a:r>
              <a:rPr lang="en-GB" sz="2000" spc="-10" dirty="0">
                <a:latin typeface="Tahoma"/>
                <a:cs typeface="Tahoma"/>
              </a:rPr>
              <a:t>silence,  </a:t>
            </a:r>
            <a:r>
              <a:rPr lang="en-GB" sz="2000" dirty="0">
                <a:latin typeface="Tahoma"/>
                <a:cs typeface="Tahoma"/>
              </a:rPr>
              <a:t>best </a:t>
            </a:r>
            <a:r>
              <a:rPr lang="en-GB" sz="2000" spc="-5" dirty="0">
                <a:latin typeface="Tahoma"/>
                <a:cs typeface="Tahoma"/>
              </a:rPr>
              <a:t>to stand </a:t>
            </a:r>
            <a:r>
              <a:rPr lang="en-GB" sz="2000" dirty="0">
                <a:latin typeface="Tahoma"/>
                <a:cs typeface="Tahoma"/>
              </a:rPr>
              <a:t>behind </a:t>
            </a:r>
            <a:r>
              <a:rPr lang="en-GB" sz="2000" spc="-5" dirty="0">
                <a:latin typeface="Tahoma"/>
                <a:cs typeface="Tahoma"/>
              </a:rPr>
              <a:t>the</a:t>
            </a:r>
            <a:r>
              <a:rPr lang="en-GB" sz="2000" spc="-20" dirty="0">
                <a:latin typeface="Tahoma"/>
                <a:cs typeface="Tahoma"/>
              </a:rPr>
              <a:t> </a:t>
            </a:r>
            <a:r>
              <a:rPr lang="en-GB" sz="2000" spc="-5" dirty="0">
                <a:latin typeface="Tahoma"/>
                <a:cs typeface="Tahoma"/>
              </a:rPr>
              <a:t>students.</a:t>
            </a:r>
          </a:p>
          <a:p>
            <a:pPr marL="469900" marR="5080" indent="-457200">
              <a:lnSpc>
                <a:spcPct val="100000"/>
              </a:lnSpc>
              <a:buFont typeface="Arial"/>
              <a:buChar char="•"/>
              <a:tabLst>
                <a:tab pos="469900" algn="l"/>
                <a:tab pos="470534" algn="l"/>
              </a:tabLst>
            </a:pPr>
            <a:endParaRPr lang="en-GB" sz="2000" spc="-5" dirty="0">
              <a:latin typeface="Tahoma"/>
              <a:cs typeface="Tahoma"/>
            </a:endParaRPr>
          </a:p>
          <a:p>
            <a:pPr marL="469900" marR="5080" indent="-457200">
              <a:lnSpc>
                <a:spcPct val="100000"/>
              </a:lnSpc>
              <a:buFont typeface="Arial"/>
              <a:buChar char="•"/>
              <a:tabLst>
                <a:tab pos="469900" algn="l"/>
                <a:tab pos="470534" algn="l"/>
              </a:tabLst>
            </a:pPr>
            <a:r>
              <a:rPr lang="en-GB" sz="2000" spc="-5" dirty="0" smtClean="0">
                <a:latin typeface="Tahoma"/>
                <a:cs typeface="Tahoma"/>
              </a:rPr>
              <a:t>Admin Lead to </a:t>
            </a:r>
            <a:r>
              <a:rPr lang="en-GB" sz="2000" spc="-5" dirty="0">
                <a:latin typeface="Tahoma"/>
                <a:cs typeface="Tahoma"/>
              </a:rPr>
              <a:t>report any missing staff to </a:t>
            </a:r>
            <a:r>
              <a:rPr lang="en-GB" sz="2000" spc="-5" dirty="0" smtClean="0">
                <a:latin typeface="Tahoma"/>
                <a:cs typeface="Tahoma"/>
              </a:rPr>
              <a:t>HT.</a:t>
            </a:r>
            <a:endParaRPr lang="en-GB" sz="2000" dirty="0">
              <a:latin typeface="Tahoma"/>
              <a:cs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251722405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09590" y="1005311"/>
            <a:ext cx="11193499" cy="504625"/>
          </a:xfrm>
          <a:prstGeom prst="rect">
            <a:avLst/>
          </a:prstGeom>
        </p:spPr>
        <p:txBody>
          <a:bodyPr vert="horz" wrap="square" lIns="0" tIns="12065" rIns="0" bIns="0" rtlCol="0" anchor="ctr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355600" algn="l"/>
                <a:tab pos="356235" algn="l"/>
              </a:tabLst>
            </a:pPr>
            <a:r>
              <a:rPr lang="en-GB" sz="3200" b="1" spc="-15" dirty="0" smtClean="0">
                <a:latin typeface="Century Gothic" panose="020B0502020202020204" pitchFamily="34" charset="0"/>
              </a:rPr>
              <a:t>All other staff and visitors</a:t>
            </a:r>
            <a:endParaRPr sz="1400" b="1" spc="-10" dirty="0">
              <a:latin typeface="Century Gothic" panose="020B0502020202020204" pitchFamily="34" charset="0"/>
            </a:endParaRPr>
          </a:p>
        </p:txBody>
      </p:sp>
      <p:sp>
        <p:nvSpPr>
          <p:cNvPr id="3" name="object 3"/>
          <p:cNvSpPr txBox="1">
            <a:spLocks/>
          </p:cNvSpPr>
          <p:nvPr/>
        </p:nvSpPr>
        <p:spPr>
          <a:xfrm>
            <a:off x="1282329" y="1697931"/>
            <a:ext cx="10520760" cy="416524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69900" indent="-457200">
              <a:lnSpc>
                <a:spcPct val="100000"/>
              </a:lnSpc>
              <a:spcBef>
                <a:spcPts val="100"/>
              </a:spcBef>
              <a:buFont typeface="Arial"/>
              <a:buChar char="•"/>
              <a:tabLst>
                <a:tab pos="469900" algn="l"/>
                <a:tab pos="470534" algn="l"/>
                <a:tab pos="3098800" algn="l"/>
              </a:tabLst>
            </a:pPr>
            <a:r>
              <a:rPr lang="en-GB" sz="2000" spc="-5" dirty="0">
                <a:latin typeface="Tahoma"/>
                <a:cs typeface="Tahoma"/>
              </a:rPr>
              <a:t>See </a:t>
            </a:r>
            <a:r>
              <a:rPr lang="en-GB" sz="2000" dirty="0" smtClean="0">
                <a:latin typeface="Tahoma"/>
                <a:cs typeface="Tahoma"/>
              </a:rPr>
              <a:t>Admin Team </a:t>
            </a:r>
            <a:r>
              <a:rPr lang="en-GB" sz="2000" spc="-5" dirty="0" smtClean="0">
                <a:latin typeface="Tahoma"/>
                <a:cs typeface="Tahoma"/>
              </a:rPr>
              <a:t>to</a:t>
            </a:r>
            <a:r>
              <a:rPr lang="en-GB" sz="2000" spc="25" dirty="0" smtClean="0">
                <a:latin typeface="Tahoma"/>
                <a:cs typeface="Tahoma"/>
              </a:rPr>
              <a:t> </a:t>
            </a:r>
            <a:r>
              <a:rPr lang="en-GB" sz="2000" dirty="0">
                <a:latin typeface="Tahoma"/>
                <a:cs typeface="Tahoma"/>
              </a:rPr>
              <a:t>get</a:t>
            </a:r>
            <a:r>
              <a:rPr lang="en-GB" sz="2000" spc="5" dirty="0">
                <a:latin typeface="Tahoma"/>
                <a:cs typeface="Tahoma"/>
              </a:rPr>
              <a:t> </a:t>
            </a:r>
            <a:r>
              <a:rPr lang="en-GB" sz="2000" spc="-10" dirty="0">
                <a:latin typeface="Tahoma"/>
                <a:cs typeface="Tahoma"/>
              </a:rPr>
              <a:t>registered. </a:t>
            </a:r>
            <a:r>
              <a:rPr lang="en-GB" sz="2000" spc="-10" dirty="0" smtClean="0">
                <a:latin typeface="Tahoma"/>
                <a:cs typeface="Tahoma"/>
              </a:rPr>
              <a:t>Admin Team will be located on the bus park.</a:t>
            </a:r>
          </a:p>
          <a:p>
            <a:pPr marL="12700" indent="0">
              <a:lnSpc>
                <a:spcPct val="100000"/>
              </a:lnSpc>
              <a:spcBef>
                <a:spcPts val="100"/>
              </a:spcBef>
              <a:buNone/>
              <a:tabLst>
                <a:tab pos="469900" algn="l"/>
                <a:tab pos="470534" algn="l"/>
                <a:tab pos="3098800" algn="l"/>
              </a:tabLst>
            </a:pPr>
            <a:endParaRPr lang="en-GB" sz="3200" dirty="0">
              <a:latin typeface="Times New Roman"/>
              <a:cs typeface="Times New Roman"/>
            </a:endParaRPr>
          </a:p>
          <a:p>
            <a:pPr marL="469900" marR="439420" indent="-457200" algn="just">
              <a:lnSpc>
                <a:spcPct val="100000"/>
              </a:lnSpc>
              <a:spcBef>
                <a:spcPts val="5"/>
              </a:spcBef>
              <a:buFont typeface="Arial"/>
              <a:buChar char="•"/>
              <a:tabLst>
                <a:tab pos="470534" algn="l"/>
              </a:tabLst>
            </a:pPr>
            <a:r>
              <a:rPr lang="en-GB" sz="2000" spc="-5" dirty="0">
                <a:latin typeface="Tahoma"/>
                <a:cs typeface="Tahoma"/>
              </a:rPr>
              <a:t>Stand </a:t>
            </a:r>
            <a:r>
              <a:rPr lang="en-GB" sz="2000" dirty="0">
                <a:latin typeface="Tahoma"/>
                <a:cs typeface="Tahoma"/>
              </a:rPr>
              <a:t>At the side of </a:t>
            </a:r>
            <a:r>
              <a:rPr lang="en-GB" sz="2000" spc="-5" dirty="0">
                <a:latin typeface="Tahoma"/>
                <a:cs typeface="Tahoma"/>
              </a:rPr>
              <a:t>students. Please remember that students are  expected to </a:t>
            </a:r>
            <a:r>
              <a:rPr lang="en-GB" sz="2000" dirty="0">
                <a:latin typeface="Tahoma"/>
                <a:cs typeface="Tahoma"/>
              </a:rPr>
              <a:t>be in </a:t>
            </a:r>
            <a:r>
              <a:rPr lang="en-GB" sz="2000" spc="-5" dirty="0">
                <a:latin typeface="Tahoma"/>
                <a:cs typeface="Tahoma"/>
              </a:rPr>
              <a:t>silence, we should </a:t>
            </a:r>
            <a:r>
              <a:rPr lang="en-GB" sz="2000" dirty="0">
                <a:latin typeface="Tahoma"/>
                <a:cs typeface="Tahoma"/>
              </a:rPr>
              <a:t>model </a:t>
            </a:r>
            <a:r>
              <a:rPr lang="en-GB" sz="2000" spc="-5" dirty="0">
                <a:latin typeface="Tahoma"/>
                <a:cs typeface="Tahoma"/>
              </a:rPr>
              <a:t>to the students </a:t>
            </a:r>
            <a:r>
              <a:rPr lang="en-GB" sz="2000" dirty="0">
                <a:latin typeface="Tahoma"/>
                <a:cs typeface="Tahoma"/>
              </a:rPr>
              <a:t>how </a:t>
            </a:r>
            <a:r>
              <a:rPr lang="en-GB" sz="2000" spc="-5" dirty="0">
                <a:latin typeface="Tahoma"/>
                <a:cs typeface="Tahoma"/>
              </a:rPr>
              <a:t>to conduct  themselves </a:t>
            </a:r>
            <a:r>
              <a:rPr lang="en-GB" sz="2000" dirty="0">
                <a:latin typeface="Tahoma"/>
                <a:cs typeface="Tahoma"/>
              </a:rPr>
              <a:t>by leading by </a:t>
            </a:r>
            <a:r>
              <a:rPr lang="en-GB" sz="2000" spc="-5" dirty="0">
                <a:latin typeface="Tahoma"/>
                <a:cs typeface="Tahoma"/>
              </a:rPr>
              <a:t>example.</a:t>
            </a:r>
            <a:endParaRPr lang="en-GB" sz="2000" dirty="0">
              <a:latin typeface="Tahoma"/>
              <a:cs typeface="Tahoma"/>
            </a:endParaRPr>
          </a:p>
          <a:p>
            <a:pPr>
              <a:lnSpc>
                <a:spcPct val="100000"/>
              </a:lnSpc>
              <a:spcBef>
                <a:spcPts val="35"/>
              </a:spcBef>
              <a:buFont typeface="Arial"/>
              <a:buChar char="•"/>
            </a:pPr>
            <a:endParaRPr lang="en-GB" sz="3200" dirty="0">
              <a:latin typeface="Times New Roman"/>
              <a:cs typeface="Times New Roman"/>
            </a:endParaRPr>
          </a:p>
          <a:p>
            <a:pPr marL="469900" marR="5080" indent="-457200">
              <a:lnSpc>
                <a:spcPct val="100000"/>
              </a:lnSpc>
              <a:buFont typeface="Arial"/>
              <a:buChar char="•"/>
              <a:tabLst>
                <a:tab pos="469900" algn="l"/>
                <a:tab pos="470534" algn="l"/>
              </a:tabLst>
            </a:pPr>
            <a:r>
              <a:rPr lang="en-GB" sz="2000" spc="-5" dirty="0">
                <a:latin typeface="Tahoma"/>
                <a:cs typeface="Tahoma"/>
              </a:rPr>
              <a:t>If you have parents, </a:t>
            </a:r>
            <a:r>
              <a:rPr lang="en-GB" sz="2000" dirty="0">
                <a:latin typeface="Tahoma"/>
                <a:cs typeface="Tahoma"/>
              </a:rPr>
              <a:t>please </a:t>
            </a:r>
            <a:r>
              <a:rPr lang="en-GB" sz="2000" spc="-10" dirty="0">
                <a:latin typeface="Tahoma"/>
                <a:cs typeface="Tahoma"/>
              </a:rPr>
              <a:t>treat </a:t>
            </a:r>
            <a:r>
              <a:rPr lang="en-GB" sz="2000" spc="-5" dirty="0">
                <a:latin typeface="Tahoma"/>
                <a:cs typeface="Tahoma"/>
              </a:rPr>
              <a:t>them the </a:t>
            </a:r>
            <a:r>
              <a:rPr lang="en-GB" sz="2000" dirty="0">
                <a:latin typeface="Tahoma"/>
                <a:cs typeface="Tahoma"/>
              </a:rPr>
              <a:t>same as </a:t>
            </a:r>
            <a:r>
              <a:rPr lang="en-GB" sz="2000" spc="-5" dirty="0">
                <a:latin typeface="Tahoma"/>
                <a:cs typeface="Tahoma"/>
              </a:rPr>
              <a:t>any other </a:t>
            </a:r>
            <a:r>
              <a:rPr lang="en-GB" sz="2000" spc="-35" dirty="0">
                <a:latin typeface="Tahoma"/>
                <a:cs typeface="Tahoma"/>
              </a:rPr>
              <a:t>visitor, </a:t>
            </a:r>
            <a:r>
              <a:rPr lang="en-GB" sz="2000" spc="-5" dirty="0">
                <a:latin typeface="Tahoma"/>
                <a:cs typeface="Tahoma"/>
              </a:rPr>
              <a:t>however  </a:t>
            </a:r>
            <a:r>
              <a:rPr lang="en-GB" sz="2000" dirty="0">
                <a:latin typeface="Tahoma"/>
                <a:cs typeface="Tahoma"/>
              </a:rPr>
              <a:t>if </a:t>
            </a:r>
            <a:r>
              <a:rPr lang="en-GB" sz="2000" spc="-5" dirty="0">
                <a:latin typeface="Tahoma"/>
                <a:cs typeface="Tahoma"/>
              </a:rPr>
              <a:t>you have </a:t>
            </a:r>
            <a:r>
              <a:rPr lang="en-GB" sz="2000" dirty="0">
                <a:latin typeface="Tahoma"/>
                <a:cs typeface="Tahoma"/>
              </a:rPr>
              <a:t>a </a:t>
            </a:r>
            <a:r>
              <a:rPr lang="en-GB" sz="2000" spc="-10" dirty="0">
                <a:latin typeface="Tahoma"/>
                <a:cs typeface="Tahoma"/>
              </a:rPr>
              <a:t>different </a:t>
            </a:r>
            <a:r>
              <a:rPr lang="en-GB" sz="2000" spc="-5" dirty="0">
                <a:latin typeface="Tahoma"/>
                <a:cs typeface="Tahoma"/>
              </a:rPr>
              <a:t>role, </a:t>
            </a:r>
            <a:r>
              <a:rPr lang="en-GB" sz="2000" dirty="0">
                <a:latin typeface="Tahoma"/>
                <a:cs typeface="Tahoma"/>
              </a:rPr>
              <a:t>please </a:t>
            </a:r>
            <a:r>
              <a:rPr lang="en-GB" sz="2000" spc="-5" dirty="0">
                <a:latin typeface="Tahoma"/>
                <a:cs typeface="Tahoma"/>
              </a:rPr>
              <a:t>leave with </a:t>
            </a:r>
            <a:r>
              <a:rPr lang="en-GB" sz="2000" dirty="0">
                <a:latin typeface="Tahoma"/>
                <a:cs typeface="Tahoma"/>
              </a:rPr>
              <a:t>Lynette Field and at </a:t>
            </a:r>
            <a:r>
              <a:rPr lang="en-GB" sz="2000" spc="-5" dirty="0">
                <a:latin typeface="Tahoma"/>
                <a:cs typeface="Tahoma"/>
              </a:rPr>
              <a:t>the end come </a:t>
            </a:r>
            <a:r>
              <a:rPr lang="en-GB" sz="2000" dirty="0">
                <a:latin typeface="Tahoma"/>
                <a:cs typeface="Tahoma"/>
              </a:rPr>
              <a:t>back and </a:t>
            </a:r>
            <a:r>
              <a:rPr lang="en-GB" sz="2000" spc="-5" dirty="0" smtClean="0">
                <a:latin typeface="Tahoma"/>
                <a:cs typeface="Tahoma"/>
              </a:rPr>
              <a:t>collect</a:t>
            </a:r>
            <a:r>
              <a:rPr lang="en-GB" sz="2000" dirty="0" smtClean="0">
                <a:latin typeface="Tahoma"/>
                <a:cs typeface="Tahoma"/>
              </a:rPr>
              <a:t> </a:t>
            </a:r>
            <a:r>
              <a:rPr lang="en-GB" sz="2000" spc="-5" dirty="0">
                <a:latin typeface="Tahoma"/>
                <a:cs typeface="Tahoma"/>
              </a:rPr>
              <a:t>them.</a:t>
            </a:r>
          </a:p>
          <a:p>
            <a:pPr marL="469900" marR="5080" indent="-457200">
              <a:lnSpc>
                <a:spcPct val="100000"/>
              </a:lnSpc>
              <a:buFont typeface="Arial"/>
              <a:buChar char="•"/>
              <a:tabLst>
                <a:tab pos="469900" algn="l"/>
                <a:tab pos="470534" algn="l"/>
              </a:tabLst>
            </a:pPr>
            <a:endParaRPr lang="en-GB" sz="2000" spc="-5" dirty="0">
              <a:latin typeface="Tahoma"/>
              <a:cs typeface="Tahoma"/>
            </a:endParaRPr>
          </a:p>
          <a:p>
            <a:pPr marL="469900" marR="5080" indent="-457200">
              <a:lnSpc>
                <a:spcPct val="100000"/>
              </a:lnSpc>
              <a:buFont typeface="Arial"/>
              <a:buChar char="•"/>
              <a:tabLst>
                <a:tab pos="469900" algn="l"/>
                <a:tab pos="470534" algn="l"/>
              </a:tabLst>
            </a:pPr>
            <a:r>
              <a:rPr lang="en-GB" sz="2000" spc="-5" dirty="0">
                <a:latin typeface="Tahoma"/>
                <a:cs typeface="Tahoma"/>
              </a:rPr>
              <a:t>Lynette Field to report any missing visitors </a:t>
            </a:r>
            <a:r>
              <a:rPr lang="en-GB" sz="2000" spc="-5" dirty="0" smtClean="0">
                <a:latin typeface="Tahoma"/>
                <a:cs typeface="Tahoma"/>
              </a:rPr>
              <a:t>to Laura O’Leary.</a:t>
            </a:r>
            <a:endParaRPr lang="en-GB" sz="2000" dirty="0">
              <a:latin typeface="Tahoma"/>
              <a:cs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90558355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09590" y="1005311"/>
            <a:ext cx="11193499" cy="504625"/>
          </a:xfrm>
          <a:prstGeom prst="rect">
            <a:avLst/>
          </a:prstGeom>
        </p:spPr>
        <p:txBody>
          <a:bodyPr vert="horz" wrap="square" lIns="0" tIns="12065" rIns="0" bIns="0" rtlCol="0" anchor="ctr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355600" algn="l"/>
                <a:tab pos="356235" algn="l"/>
              </a:tabLst>
            </a:pPr>
            <a:r>
              <a:rPr lang="en-GB" sz="3200" b="1" spc="-15" dirty="0" smtClean="0">
                <a:latin typeface="Century Gothic" panose="020B0502020202020204" pitchFamily="34" charset="0"/>
              </a:rPr>
              <a:t>At the end</a:t>
            </a:r>
            <a:endParaRPr sz="1400" b="1" spc="-10" dirty="0">
              <a:latin typeface="Century Gothic" panose="020B0502020202020204" pitchFamily="34" charset="0"/>
            </a:endParaRPr>
          </a:p>
        </p:txBody>
      </p:sp>
      <p:sp>
        <p:nvSpPr>
          <p:cNvPr id="3" name="object 3"/>
          <p:cNvSpPr txBox="1">
            <a:spLocks/>
          </p:cNvSpPr>
          <p:nvPr/>
        </p:nvSpPr>
        <p:spPr>
          <a:xfrm>
            <a:off x="1282329" y="1697931"/>
            <a:ext cx="10520760" cy="205697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55600" indent="-342900">
              <a:lnSpc>
                <a:spcPct val="100000"/>
              </a:lnSpc>
              <a:spcBef>
                <a:spcPts val="100"/>
              </a:spcBef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lang="en-GB" sz="2000" spc="-5" dirty="0">
                <a:latin typeface="Century Gothic" panose="020B0502020202020204" pitchFamily="34" charset="0"/>
                <a:cs typeface="Tahoma"/>
              </a:rPr>
              <a:t>The </a:t>
            </a:r>
            <a:r>
              <a:rPr lang="en-GB" sz="2000" spc="-5" dirty="0" err="1" smtClean="0">
                <a:latin typeface="Century Gothic" panose="020B0502020202020204" pitchFamily="34" charset="0"/>
                <a:cs typeface="Tahoma"/>
              </a:rPr>
              <a:t>Headteacher</a:t>
            </a:r>
            <a:r>
              <a:rPr lang="en-GB" sz="2000" spc="-5" dirty="0" smtClean="0">
                <a:latin typeface="Century Gothic" panose="020B0502020202020204" pitchFamily="34" charset="0"/>
                <a:cs typeface="Tahoma"/>
              </a:rPr>
              <a:t> </a:t>
            </a:r>
            <a:r>
              <a:rPr lang="en-GB" sz="2000" spc="-5" dirty="0">
                <a:latin typeface="Century Gothic" panose="020B0502020202020204" pitchFamily="34" charset="0"/>
                <a:cs typeface="Tahoma"/>
              </a:rPr>
              <a:t>to inform staff once they can re-enter once all clear has been given by fire officers.</a:t>
            </a:r>
            <a:endParaRPr lang="en-GB" sz="2000" dirty="0">
              <a:latin typeface="Century Gothic" panose="020B0502020202020204" pitchFamily="34" charset="0"/>
              <a:cs typeface="Tahoma"/>
            </a:endParaRPr>
          </a:p>
          <a:p>
            <a:pPr>
              <a:lnSpc>
                <a:spcPct val="100000"/>
              </a:lnSpc>
              <a:spcBef>
                <a:spcPts val="30"/>
              </a:spcBef>
              <a:buFont typeface="Arial"/>
              <a:buChar char="•"/>
            </a:pPr>
            <a:endParaRPr lang="en-GB" sz="3200" dirty="0">
              <a:latin typeface="Century Gothic" panose="020B0502020202020204" pitchFamily="34" charset="0"/>
              <a:cs typeface="Times New Roman"/>
            </a:endParaRPr>
          </a:p>
          <a:p>
            <a:pPr marL="355600" indent="-342900">
              <a:lnSpc>
                <a:spcPct val="100000"/>
              </a:lnSpc>
              <a:spcBef>
                <a:spcPts val="5"/>
              </a:spcBef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lang="en-GB" sz="2000" spc="-15" dirty="0">
                <a:latin typeface="Century Gothic" panose="020B0502020202020204" pitchFamily="34" charset="0"/>
                <a:cs typeface="Tahoma"/>
              </a:rPr>
              <a:t>Forms </a:t>
            </a:r>
            <a:r>
              <a:rPr lang="en-GB" sz="2000" spc="-5" dirty="0">
                <a:latin typeface="Century Gothic" panose="020B0502020202020204" pitchFamily="34" charset="0"/>
                <a:cs typeface="Tahoma"/>
              </a:rPr>
              <a:t>to </a:t>
            </a:r>
            <a:r>
              <a:rPr lang="en-GB" sz="2000" dirty="0">
                <a:latin typeface="Century Gothic" panose="020B0502020202020204" pitchFamily="34" charset="0"/>
                <a:cs typeface="Tahoma"/>
              </a:rPr>
              <a:t>be </a:t>
            </a:r>
            <a:r>
              <a:rPr lang="en-GB" sz="2000" spc="-5" dirty="0">
                <a:latin typeface="Century Gothic" panose="020B0502020202020204" pitchFamily="34" charset="0"/>
                <a:cs typeface="Tahoma"/>
              </a:rPr>
              <a:t>dismissed </a:t>
            </a:r>
            <a:r>
              <a:rPr lang="en-GB" sz="2000" dirty="0">
                <a:latin typeface="Century Gothic" panose="020B0502020202020204" pitchFamily="34" charset="0"/>
                <a:cs typeface="Tahoma"/>
              </a:rPr>
              <a:t>by </a:t>
            </a:r>
            <a:r>
              <a:rPr lang="en-GB" sz="2000" spc="-50" dirty="0">
                <a:latin typeface="Century Gothic" panose="020B0502020202020204" pitchFamily="34" charset="0"/>
                <a:cs typeface="Tahoma"/>
              </a:rPr>
              <a:t>SLT </a:t>
            </a:r>
            <a:r>
              <a:rPr lang="en-GB" sz="2000" dirty="0">
                <a:latin typeface="Century Gothic" panose="020B0502020202020204" pitchFamily="34" charset="0"/>
                <a:cs typeface="Tahoma"/>
              </a:rPr>
              <a:t>and led back </a:t>
            </a:r>
            <a:r>
              <a:rPr lang="en-GB" sz="2000" spc="-5" dirty="0">
                <a:latin typeface="Century Gothic" panose="020B0502020202020204" pitchFamily="34" charset="0"/>
                <a:cs typeface="Tahoma"/>
              </a:rPr>
              <a:t>inside </a:t>
            </a:r>
            <a:r>
              <a:rPr lang="en-GB" sz="2000" dirty="0">
                <a:latin typeface="Century Gothic" panose="020B0502020202020204" pitchFamily="34" charset="0"/>
                <a:cs typeface="Tahoma"/>
              </a:rPr>
              <a:t>by </a:t>
            </a:r>
            <a:r>
              <a:rPr lang="en-GB" sz="2000" spc="-45" dirty="0">
                <a:latin typeface="Century Gothic" panose="020B0502020202020204" pitchFamily="34" charset="0"/>
                <a:cs typeface="Tahoma"/>
              </a:rPr>
              <a:t>tutor, </a:t>
            </a:r>
            <a:r>
              <a:rPr lang="en-GB" sz="2000" spc="-5" dirty="0">
                <a:latin typeface="Century Gothic" panose="020B0502020202020204" pitchFamily="34" charset="0"/>
                <a:cs typeface="Tahoma"/>
              </a:rPr>
              <a:t>starting </a:t>
            </a:r>
            <a:r>
              <a:rPr lang="en-GB" sz="2000" spc="-10" dirty="0">
                <a:latin typeface="Century Gothic" panose="020B0502020202020204" pitchFamily="34" charset="0"/>
                <a:cs typeface="Tahoma"/>
              </a:rPr>
              <a:t>from</a:t>
            </a:r>
            <a:r>
              <a:rPr lang="en-GB" sz="2000" spc="140" dirty="0">
                <a:latin typeface="Century Gothic" panose="020B0502020202020204" pitchFamily="34" charset="0"/>
                <a:cs typeface="Tahoma"/>
              </a:rPr>
              <a:t> </a:t>
            </a:r>
            <a:r>
              <a:rPr lang="en-GB" sz="2000" spc="-5" dirty="0">
                <a:latin typeface="Century Gothic" panose="020B0502020202020204" pitchFamily="34" charset="0"/>
                <a:cs typeface="Tahoma"/>
              </a:rPr>
              <a:t>either end, </a:t>
            </a:r>
            <a:r>
              <a:rPr lang="en-GB" sz="2000" dirty="0">
                <a:latin typeface="Century Gothic" panose="020B0502020202020204" pitchFamily="34" charset="0"/>
                <a:cs typeface="Tahoma"/>
              </a:rPr>
              <a:t>one </a:t>
            </a:r>
            <a:r>
              <a:rPr lang="en-GB" sz="2000" spc="-5" dirty="0">
                <a:latin typeface="Century Gothic" panose="020B0502020202020204" pitchFamily="34" charset="0"/>
                <a:cs typeface="Tahoma"/>
              </a:rPr>
              <a:t>form </a:t>
            </a:r>
            <a:r>
              <a:rPr lang="en-GB" sz="2000" dirty="0">
                <a:latin typeface="Century Gothic" panose="020B0502020202020204" pitchFamily="34" charset="0"/>
                <a:cs typeface="Tahoma"/>
              </a:rPr>
              <a:t>at a </a:t>
            </a:r>
            <a:r>
              <a:rPr lang="en-GB" sz="2000" spc="-5" dirty="0">
                <a:latin typeface="Century Gothic" panose="020B0502020202020204" pitchFamily="34" charset="0"/>
                <a:cs typeface="Tahoma"/>
              </a:rPr>
              <a:t>time.</a:t>
            </a:r>
            <a:endParaRPr lang="en-GB" sz="2000" dirty="0">
              <a:latin typeface="Century Gothic" panose="020B0502020202020204" pitchFamily="34" charset="0"/>
              <a:cs typeface="Tahoma"/>
            </a:endParaRPr>
          </a:p>
          <a:p>
            <a:pPr marL="469900" indent="-457200">
              <a:lnSpc>
                <a:spcPct val="100000"/>
              </a:lnSpc>
              <a:spcBef>
                <a:spcPts val="100"/>
              </a:spcBef>
              <a:buFont typeface="Arial"/>
              <a:buChar char="•"/>
              <a:tabLst>
                <a:tab pos="469900" algn="l"/>
                <a:tab pos="470534" algn="l"/>
                <a:tab pos="3098800" algn="l"/>
              </a:tabLst>
            </a:pPr>
            <a:endParaRPr lang="en-GB" sz="2000" dirty="0">
              <a:latin typeface="Century Gothic" panose="020B0502020202020204" pitchFamily="34" charset="0"/>
              <a:cs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198492435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09590" y="1005311"/>
            <a:ext cx="11193499" cy="504625"/>
          </a:xfrm>
          <a:prstGeom prst="rect">
            <a:avLst/>
          </a:prstGeom>
        </p:spPr>
        <p:txBody>
          <a:bodyPr vert="horz" wrap="square" lIns="0" tIns="12065" rIns="0" bIns="0" rtlCol="0" anchor="ctr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355600" algn="l"/>
                <a:tab pos="356235" algn="l"/>
              </a:tabLst>
            </a:pPr>
            <a:r>
              <a:rPr lang="en-GB" sz="3200" b="1" spc="-15" dirty="0" smtClean="0">
                <a:latin typeface="Century Gothic" panose="020B0502020202020204" pitchFamily="34" charset="0"/>
              </a:rPr>
              <a:t>Fire alarms before school</a:t>
            </a:r>
            <a:endParaRPr sz="1400" b="1" spc="-10" dirty="0">
              <a:latin typeface="Century Gothic" panose="020B0502020202020204" pitchFamily="34" charset="0"/>
            </a:endParaRPr>
          </a:p>
        </p:txBody>
      </p:sp>
      <p:sp>
        <p:nvSpPr>
          <p:cNvPr id="3" name="object 3"/>
          <p:cNvSpPr txBox="1">
            <a:spLocks/>
          </p:cNvSpPr>
          <p:nvPr/>
        </p:nvSpPr>
        <p:spPr>
          <a:xfrm>
            <a:off x="609590" y="1509936"/>
            <a:ext cx="10520760" cy="462690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700" marR="5080" algn="just">
              <a:lnSpc>
                <a:spcPct val="100000"/>
              </a:lnSpc>
              <a:spcBef>
                <a:spcPts val="100"/>
              </a:spcBef>
            </a:pPr>
            <a:r>
              <a:rPr lang="en-GB" sz="1800" dirty="0">
                <a:latin typeface="Century Gothic" panose="020B0502020202020204" pitchFamily="34" charset="0"/>
                <a:cs typeface="Tahoma"/>
              </a:rPr>
              <a:t>The </a:t>
            </a:r>
            <a:r>
              <a:rPr lang="en-GB" sz="1800" spc="-10" dirty="0">
                <a:latin typeface="Century Gothic" panose="020B0502020202020204" pitchFamily="34" charset="0"/>
                <a:cs typeface="Tahoma"/>
              </a:rPr>
              <a:t>fire </a:t>
            </a:r>
            <a:r>
              <a:rPr lang="en-GB" sz="1800" dirty="0">
                <a:latin typeface="Century Gothic" panose="020B0502020202020204" pitchFamily="34" charset="0"/>
                <a:cs typeface="Tahoma"/>
              </a:rPr>
              <a:t>alarm is </a:t>
            </a:r>
            <a:r>
              <a:rPr lang="en-GB" sz="1800" spc="-5" dirty="0">
                <a:latin typeface="Century Gothic" panose="020B0502020202020204" pitchFamily="34" charset="0"/>
                <a:cs typeface="Tahoma"/>
              </a:rPr>
              <a:t>tested regularly </a:t>
            </a:r>
            <a:r>
              <a:rPr lang="en-GB" sz="1800" dirty="0">
                <a:latin typeface="Century Gothic" panose="020B0502020202020204" pitchFamily="34" charset="0"/>
                <a:cs typeface="Tahoma"/>
              </a:rPr>
              <a:t>at </a:t>
            </a:r>
            <a:r>
              <a:rPr lang="en-GB" sz="1800" spc="-5" dirty="0">
                <a:latin typeface="Century Gothic" panose="020B0502020202020204" pitchFamily="34" charset="0"/>
                <a:cs typeface="Tahoma"/>
              </a:rPr>
              <a:t>approximately </a:t>
            </a:r>
            <a:r>
              <a:rPr lang="en-GB" sz="1800" spc="-25" dirty="0">
                <a:latin typeface="Century Gothic" panose="020B0502020202020204" pitchFamily="34" charset="0"/>
                <a:cs typeface="Tahoma"/>
              </a:rPr>
              <a:t>7.15am </a:t>
            </a:r>
            <a:r>
              <a:rPr lang="en-GB" sz="1800" dirty="0">
                <a:latin typeface="Century Gothic" panose="020B0502020202020204" pitchFamily="34" charset="0"/>
                <a:cs typeface="Tahoma"/>
              </a:rPr>
              <a:t>by a </a:t>
            </a:r>
            <a:r>
              <a:rPr lang="en-GB" sz="1800" spc="-5" dirty="0">
                <a:latin typeface="Century Gothic" panose="020B0502020202020204" pitchFamily="34" charset="0"/>
                <a:cs typeface="Tahoma"/>
              </a:rPr>
              <a:t>short  series </a:t>
            </a:r>
            <a:r>
              <a:rPr lang="en-GB" sz="1800" dirty="0">
                <a:latin typeface="Century Gothic" panose="020B0502020202020204" pitchFamily="34" charset="0"/>
                <a:cs typeface="Tahoma"/>
              </a:rPr>
              <a:t>of </a:t>
            </a:r>
            <a:r>
              <a:rPr lang="en-GB" sz="1800" spc="-5" dirty="0">
                <a:latin typeface="Century Gothic" panose="020B0502020202020204" pitchFamily="34" charset="0"/>
                <a:cs typeface="Tahoma"/>
              </a:rPr>
              <a:t>short rings. If </a:t>
            </a:r>
            <a:r>
              <a:rPr lang="en-GB" sz="1800" dirty="0">
                <a:latin typeface="Century Gothic" panose="020B0502020202020204" pitchFamily="34" charset="0"/>
                <a:cs typeface="Tahoma"/>
              </a:rPr>
              <a:t>the alarm </a:t>
            </a:r>
            <a:r>
              <a:rPr lang="en-GB" sz="1800" spc="-5" dirty="0">
                <a:latin typeface="Century Gothic" panose="020B0502020202020204" pitchFamily="34" charset="0"/>
                <a:cs typeface="Tahoma"/>
              </a:rPr>
              <a:t>sounds continuously for </a:t>
            </a:r>
            <a:r>
              <a:rPr lang="en-GB" sz="1800" spc="-10" dirty="0">
                <a:latin typeface="Century Gothic" panose="020B0502020202020204" pitchFamily="34" charset="0"/>
                <a:cs typeface="Tahoma"/>
              </a:rPr>
              <a:t>more </a:t>
            </a:r>
            <a:r>
              <a:rPr lang="en-GB" sz="1800" spc="-5" dirty="0">
                <a:latin typeface="Century Gothic" panose="020B0502020202020204" pitchFamily="34" charset="0"/>
                <a:cs typeface="Tahoma"/>
              </a:rPr>
              <a:t>than </a:t>
            </a:r>
            <a:r>
              <a:rPr lang="en-GB" sz="1800" spc="-10" dirty="0">
                <a:latin typeface="Century Gothic" panose="020B0502020202020204" pitchFamily="34" charset="0"/>
                <a:cs typeface="Tahoma"/>
              </a:rPr>
              <a:t>thirty </a:t>
            </a:r>
            <a:r>
              <a:rPr lang="en-GB" sz="1800" spc="-5" dirty="0">
                <a:latin typeface="Century Gothic" panose="020B0502020202020204" pitchFamily="34" charset="0"/>
                <a:cs typeface="Tahoma"/>
              </a:rPr>
              <a:t>seconds,  </a:t>
            </a:r>
            <a:r>
              <a:rPr lang="en-GB" sz="1800" dirty="0">
                <a:latin typeface="Century Gothic" panose="020B0502020202020204" pitchFamily="34" charset="0"/>
                <a:cs typeface="Tahoma"/>
              </a:rPr>
              <a:t>at </a:t>
            </a:r>
            <a:r>
              <a:rPr lang="en-GB" sz="1800" spc="-5" dirty="0">
                <a:latin typeface="Century Gothic" panose="020B0502020202020204" pitchFamily="34" charset="0"/>
                <a:cs typeface="Tahoma"/>
              </a:rPr>
              <a:t>any time, this means </a:t>
            </a:r>
            <a:r>
              <a:rPr lang="en-GB" sz="1800" dirty="0">
                <a:latin typeface="Century Gothic" panose="020B0502020202020204" pitchFamily="34" charset="0"/>
                <a:cs typeface="Tahoma"/>
              </a:rPr>
              <a:t>it is </a:t>
            </a:r>
            <a:r>
              <a:rPr lang="en-GB" sz="1800" b="1" spc="-5" dirty="0">
                <a:latin typeface="Century Gothic" panose="020B0502020202020204" pitchFamily="34" charset="0"/>
                <a:cs typeface="Tahoma"/>
              </a:rPr>
              <a:t>not </a:t>
            </a:r>
            <a:r>
              <a:rPr lang="en-GB" sz="1800" dirty="0">
                <a:latin typeface="Century Gothic" panose="020B0502020202020204" pitchFamily="34" charset="0"/>
                <a:cs typeface="Tahoma"/>
              </a:rPr>
              <a:t>a </a:t>
            </a:r>
            <a:r>
              <a:rPr lang="en-GB" sz="1800" spc="-10" dirty="0">
                <a:latin typeface="Century Gothic" panose="020B0502020202020204" pitchFamily="34" charset="0"/>
                <a:cs typeface="Tahoma"/>
              </a:rPr>
              <a:t>practice.</a:t>
            </a:r>
            <a:endParaRPr lang="en-GB" sz="1800" dirty="0">
              <a:latin typeface="Century Gothic" panose="020B0502020202020204" pitchFamily="34" charset="0"/>
              <a:cs typeface="Tahoma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lang="en-GB" dirty="0">
              <a:latin typeface="Century Gothic" panose="020B0502020202020204" pitchFamily="34" charset="0"/>
              <a:cs typeface="Times New Roman"/>
            </a:endParaRPr>
          </a:p>
          <a:p>
            <a:pPr marL="12700" marR="260985">
              <a:lnSpc>
                <a:spcPct val="100000"/>
              </a:lnSpc>
              <a:tabLst>
                <a:tab pos="5149215" algn="l"/>
              </a:tabLst>
            </a:pPr>
            <a:r>
              <a:rPr lang="en-GB" sz="1800" spc="-5" dirty="0">
                <a:latin typeface="Century Gothic" panose="020B0502020202020204" pitchFamily="34" charset="0"/>
                <a:cs typeface="Tahoma"/>
              </a:rPr>
              <a:t>Therefore, </a:t>
            </a:r>
            <a:r>
              <a:rPr lang="en-GB" sz="1800" dirty="0">
                <a:latin typeface="Century Gothic" panose="020B0502020202020204" pitchFamily="34" charset="0"/>
                <a:cs typeface="Tahoma"/>
              </a:rPr>
              <a:t>do </a:t>
            </a:r>
            <a:r>
              <a:rPr lang="en-GB" sz="1800" spc="-5" dirty="0">
                <a:latin typeface="Century Gothic" panose="020B0502020202020204" pitchFamily="34" charset="0"/>
                <a:cs typeface="Tahoma"/>
              </a:rPr>
              <a:t>not stop to collect</a:t>
            </a:r>
            <a:r>
              <a:rPr lang="en-GB" sz="1800" spc="75" dirty="0">
                <a:latin typeface="Century Gothic" panose="020B0502020202020204" pitchFamily="34" charset="0"/>
                <a:cs typeface="Tahoma"/>
              </a:rPr>
              <a:t> </a:t>
            </a:r>
            <a:r>
              <a:rPr lang="en-GB" sz="1800" spc="-5" dirty="0">
                <a:latin typeface="Century Gothic" panose="020B0502020202020204" pitchFamily="34" charset="0"/>
                <a:cs typeface="Tahoma"/>
              </a:rPr>
              <a:t>your </a:t>
            </a:r>
            <a:r>
              <a:rPr lang="en-GB" sz="1800" spc="-5" dirty="0" smtClean="0">
                <a:latin typeface="Century Gothic" panose="020B0502020202020204" pitchFamily="34" charset="0"/>
                <a:cs typeface="Tahoma"/>
              </a:rPr>
              <a:t>belongings. Leave </a:t>
            </a:r>
            <a:r>
              <a:rPr lang="en-GB" sz="1800" spc="-5" dirty="0">
                <a:latin typeface="Century Gothic" panose="020B0502020202020204" pitchFamily="34" charset="0"/>
                <a:cs typeface="Tahoma"/>
              </a:rPr>
              <a:t>the building immediately  </a:t>
            </a:r>
            <a:r>
              <a:rPr lang="en-GB" sz="1800" dirty="0">
                <a:latin typeface="Century Gothic" panose="020B0502020202020204" pitchFamily="34" charset="0"/>
                <a:cs typeface="Tahoma"/>
              </a:rPr>
              <a:t>by </a:t>
            </a:r>
            <a:r>
              <a:rPr lang="en-GB" sz="1800" spc="-5" dirty="0">
                <a:latin typeface="Century Gothic" panose="020B0502020202020204" pitchFamily="34" charset="0"/>
                <a:cs typeface="Tahoma"/>
              </a:rPr>
              <a:t>the nearest </a:t>
            </a:r>
            <a:r>
              <a:rPr lang="en-GB" sz="1800" spc="-10" dirty="0">
                <a:latin typeface="Century Gothic" panose="020B0502020202020204" pitchFamily="34" charset="0"/>
                <a:cs typeface="Tahoma"/>
              </a:rPr>
              <a:t>available fire </a:t>
            </a:r>
            <a:r>
              <a:rPr lang="en-GB" sz="1800" spc="-5" dirty="0">
                <a:latin typeface="Century Gothic" panose="020B0502020202020204" pitchFamily="34" charset="0"/>
                <a:cs typeface="Tahoma"/>
              </a:rPr>
              <a:t>exit </a:t>
            </a:r>
            <a:r>
              <a:rPr lang="en-GB" sz="1800" dirty="0">
                <a:latin typeface="Century Gothic" panose="020B0502020202020204" pitchFamily="34" charset="0"/>
                <a:cs typeface="Tahoma"/>
              </a:rPr>
              <a:t>and </a:t>
            </a:r>
            <a:r>
              <a:rPr lang="en-GB" sz="1800" spc="-5" dirty="0">
                <a:latin typeface="Century Gothic" panose="020B0502020202020204" pitchFamily="34" charset="0"/>
                <a:cs typeface="Tahoma"/>
              </a:rPr>
              <a:t>assemble </a:t>
            </a:r>
            <a:r>
              <a:rPr lang="en-GB" sz="1800" dirty="0">
                <a:latin typeface="Century Gothic" panose="020B0502020202020204" pitchFamily="34" charset="0"/>
                <a:cs typeface="Tahoma"/>
              </a:rPr>
              <a:t>on </a:t>
            </a:r>
            <a:r>
              <a:rPr lang="en-GB" sz="1800" spc="-5" dirty="0">
                <a:latin typeface="Century Gothic" panose="020B0502020202020204" pitchFamily="34" charset="0"/>
                <a:cs typeface="Tahoma"/>
              </a:rPr>
              <a:t>the </a:t>
            </a:r>
            <a:r>
              <a:rPr lang="en-GB" sz="1800" dirty="0">
                <a:latin typeface="Century Gothic" panose="020B0502020202020204" pitchFamily="34" charset="0"/>
                <a:cs typeface="Tahoma"/>
              </a:rPr>
              <a:t>bus park</a:t>
            </a:r>
            <a:r>
              <a:rPr lang="en-GB" sz="1800" spc="-5" dirty="0">
                <a:latin typeface="Century Gothic" panose="020B0502020202020204" pitchFamily="34" charset="0"/>
                <a:cs typeface="Tahoma"/>
              </a:rPr>
              <a:t>.</a:t>
            </a:r>
            <a:endParaRPr lang="en-GB" sz="1800" dirty="0">
              <a:latin typeface="Century Gothic" panose="020B0502020202020204" pitchFamily="34" charset="0"/>
              <a:cs typeface="Tahoma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lang="en-GB" dirty="0">
              <a:latin typeface="Century Gothic" panose="020B0502020202020204" pitchFamily="34" charset="0"/>
              <a:cs typeface="Times New Roman"/>
            </a:endParaRPr>
          </a:p>
          <a:p>
            <a:pPr marL="12700" marR="138430">
              <a:lnSpc>
                <a:spcPct val="100000"/>
              </a:lnSpc>
              <a:tabLst>
                <a:tab pos="1373505" algn="l"/>
              </a:tabLst>
            </a:pPr>
            <a:r>
              <a:rPr lang="en-GB" sz="1800" spc="-10" dirty="0">
                <a:latin typeface="Century Gothic" panose="020B0502020202020204" pitchFamily="34" charset="0"/>
                <a:cs typeface="Tahoma"/>
              </a:rPr>
              <a:t>Registers </a:t>
            </a:r>
            <a:r>
              <a:rPr lang="en-GB" sz="1800" spc="-5" dirty="0">
                <a:latin typeface="Century Gothic" panose="020B0502020202020204" pitchFamily="34" charset="0"/>
                <a:cs typeface="Tahoma"/>
              </a:rPr>
              <a:t>will </a:t>
            </a:r>
            <a:r>
              <a:rPr lang="en-GB" sz="1800" dirty="0">
                <a:latin typeface="Century Gothic" panose="020B0502020202020204" pitchFamily="34" charset="0"/>
                <a:cs typeface="Tahoma"/>
              </a:rPr>
              <a:t>be </a:t>
            </a:r>
            <a:r>
              <a:rPr lang="en-GB" sz="1800" spc="-5" dirty="0">
                <a:latin typeface="Century Gothic" panose="020B0502020202020204" pitchFamily="34" charset="0"/>
                <a:cs typeface="Tahoma"/>
              </a:rPr>
              <a:t>taken for pupils </a:t>
            </a:r>
            <a:r>
              <a:rPr lang="en-GB" sz="1800" dirty="0">
                <a:latin typeface="Century Gothic" panose="020B0502020202020204" pitchFamily="34" charset="0"/>
                <a:cs typeface="Tahoma"/>
              </a:rPr>
              <a:t>and </a:t>
            </a:r>
            <a:r>
              <a:rPr lang="en-GB" sz="1800" spc="-5" dirty="0">
                <a:latin typeface="Century Gothic" panose="020B0502020202020204" pitchFamily="34" charset="0"/>
                <a:cs typeface="Tahoma"/>
              </a:rPr>
              <a:t>office staff will check that </a:t>
            </a:r>
            <a:r>
              <a:rPr lang="en-GB" sz="1800" dirty="0">
                <a:latin typeface="Century Gothic" panose="020B0502020202020204" pitchFamily="34" charset="0"/>
                <a:cs typeface="Tahoma"/>
              </a:rPr>
              <a:t>all </a:t>
            </a:r>
            <a:r>
              <a:rPr lang="en-GB" sz="1800" spc="-5" dirty="0">
                <a:latin typeface="Century Gothic" panose="020B0502020202020204" pitchFamily="34" charset="0"/>
                <a:cs typeface="Tahoma"/>
              </a:rPr>
              <a:t>staff </a:t>
            </a:r>
            <a:r>
              <a:rPr lang="en-GB" sz="1800" dirty="0">
                <a:latin typeface="Century Gothic" panose="020B0502020202020204" pitchFamily="34" charset="0"/>
                <a:cs typeface="Tahoma"/>
              </a:rPr>
              <a:t>and </a:t>
            </a:r>
            <a:r>
              <a:rPr lang="en-GB" sz="1800" spc="-5" dirty="0">
                <a:latin typeface="Century Gothic" panose="020B0502020202020204" pitchFamily="34" charset="0"/>
                <a:cs typeface="Tahoma"/>
              </a:rPr>
              <a:t>visitors  are</a:t>
            </a:r>
            <a:r>
              <a:rPr lang="en-GB" sz="1800" spc="10" dirty="0">
                <a:latin typeface="Century Gothic" panose="020B0502020202020204" pitchFamily="34" charset="0"/>
                <a:cs typeface="Tahoma"/>
              </a:rPr>
              <a:t> </a:t>
            </a:r>
            <a:r>
              <a:rPr lang="en-GB" sz="1800" spc="-5" dirty="0">
                <a:latin typeface="Century Gothic" panose="020B0502020202020204" pitchFamily="34" charset="0"/>
                <a:cs typeface="Tahoma"/>
              </a:rPr>
              <a:t>present</a:t>
            </a:r>
            <a:r>
              <a:rPr lang="en-GB" sz="1800" spc="-5" dirty="0" smtClean="0">
                <a:latin typeface="Century Gothic" panose="020B0502020202020204" pitchFamily="34" charset="0"/>
                <a:cs typeface="Tahoma"/>
              </a:rPr>
              <a:t>. </a:t>
            </a:r>
            <a:r>
              <a:rPr lang="en-GB" sz="1800" spc="-40" dirty="0" smtClean="0">
                <a:latin typeface="Century Gothic" panose="020B0502020202020204" pitchFamily="34" charset="0"/>
                <a:cs typeface="Tahoma"/>
              </a:rPr>
              <a:t>You </a:t>
            </a:r>
            <a:r>
              <a:rPr lang="en-GB" sz="1800" spc="-5" dirty="0">
                <a:latin typeface="Century Gothic" panose="020B0502020202020204" pitchFamily="34" charset="0"/>
                <a:cs typeface="Tahoma"/>
              </a:rPr>
              <a:t>will </a:t>
            </a:r>
            <a:r>
              <a:rPr lang="en-GB" sz="1800" dirty="0">
                <a:latin typeface="Century Gothic" panose="020B0502020202020204" pitchFamily="34" charset="0"/>
                <a:cs typeface="Tahoma"/>
              </a:rPr>
              <a:t>be advised by </a:t>
            </a:r>
            <a:r>
              <a:rPr lang="en-GB" sz="1800" spc="-5" dirty="0">
                <a:latin typeface="Century Gothic" panose="020B0502020202020204" pitchFamily="34" charset="0"/>
                <a:cs typeface="Tahoma"/>
              </a:rPr>
              <a:t>the </a:t>
            </a:r>
            <a:r>
              <a:rPr lang="en-GB" sz="1800" dirty="0">
                <a:latin typeface="Century Gothic" panose="020B0502020202020204" pitchFamily="34" charset="0"/>
                <a:cs typeface="Tahoma"/>
              </a:rPr>
              <a:t>Site </a:t>
            </a:r>
            <a:r>
              <a:rPr lang="en-GB" sz="1800" spc="-50" dirty="0">
                <a:latin typeface="Century Gothic" panose="020B0502020202020204" pitchFamily="34" charset="0"/>
                <a:cs typeface="Tahoma"/>
              </a:rPr>
              <a:t>Team </a:t>
            </a:r>
            <a:r>
              <a:rPr lang="en-GB" sz="1800" spc="-5" dirty="0">
                <a:latin typeface="Century Gothic" panose="020B0502020202020204" pitchFamily="34" charset="0"/>
                <a:cs typeface="Tahoma"/>
              </a:rPr>
              <a:t>when </a:t>
            </a:r>
            <a:r>
              <a:rPr lang="en-GB" sz="1800" dirty="0">
                <a:latin typeface="Century Gothic" panose="020B0502020202020204" pitchFamily="34" charset="0"/>
                <a:cs typeface="Tahoma"/>
              </a:rPr>
              <a:t>it is </a:t>
            </a:r>
            <a:r>
              <a:rPr lang="en-GB" sz="1800" spc="-5" dirty="0">
                <a:latin typeface="Century Gothic" panose="020B0502020202020204" pitchFamily="34" charset="0"/>
                <a:cs typeface="Tahoma"/>
              </a:rPr>
              <a:t>safe to re-enter the  building.</a:t>
            </a:r>
            <a:endParaRPr lang="en-GB" sz="1800" dirty="0">
              <a:latin typeface="Century Gothic" panose="020B0502020202020204" pitchFamily="34" charset="0"/>
              <a:cs typeface="Tahoma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lang="en-GB" dirty="0">
              <a:latin typeface="Century Gothic" panose="020B0502020202020204" pitchFamily="34" charset="0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lang="en-GB" sz="1800" spc="-5" dirty="0">
                <a:latin typeface="Century Gothic" panose="020B0502020202020204" pitchFamily="34" charset="0"/>
                <a:cs typeface="Tahoma"/>
              </a:rPr>
              <a:t>If </a:t>
            </a:r>
            <a:r>
              <a:rPr lang="en-GB" sz="1800" spc="-10" dirty="0">
                <a:latin typeface="Century Gothic" panose="020B0502020202020204" pitchFamily="34" charset="0"/>
                <a:cs typeface="Tahoma"/>
              </a:rPr>
              <a:t>you </a:t>
            </a:r>
            <a:r>
              <a:rPr lang="en-GB" sz="1800" spc="-5" dirty="0">
                <a:latin typeface="Century Gothic" panose="020B0502020202020204" pitchFamily="34" charset="0"/>
                <a:cs typeface="Tahoma"/>
              </a:rPr>
              <a:t>leave the site </a:t>
            </a:r>
            <a:r>
              <a:rPr lang="en-GB" sz="1800" dirty="0">
                <a:latin typeface="Century Gothic" panose="020B0502020202020204" pitchFamily="34" charset="0"/>
                <a:cs typeface="Tahoma"/>
              </a:rPr>
              <a:t>during </a:t>
            </a:r>
            <a:r>
              <a:rPr lang="en-GB" sz="1800" spc="-5" dirty="0">
                <a:latin typeface="Century Gothic" panose="020B0502020202020204" pitchFamily="34" charset="0"/>
                <a:cs typeface="Tahoma"/>
              </a:rPr>
              <a:t>the school day </a:t>
            </a:r>
            <a:r>
              <a:rPr lang="en-GB" sz="1800" spc="-10" dirty="0">
                <a:latin typeface="Century Gothic" panose="020B0502020202020204" pitchFamily="34" charset="0"/>
                <a:cs typeface="Tahoma"/>
              </a:rPr>
              <a:t>you </a:t>
            </a:r>
            <a:r>
              <a:rPr lang="en-GB" sz="1800" dirty="0">
                <a:latin typeface="Century Gothic" panose="020B0502020202020204" pitchFamily="34" charset="0"/>
                <a:cs typeface="Tahoma"/>
              </a:rPr>
              <a:t>must </a:t>
            </a:r>
            <a:r>
              <a:rPr lang="en-GB" sz="1800" spc="-5" dirty="0">
                <a:latin typeface="Century Gothic" panose="020B0502020202020204" pitchFamily="34" charset="0"/>
                <a:cs typeface="Tahoma"/>
              </a:rPr>
              <a:t>ensure that </a:t>
            </a:r>
            <a:r>
              <a:rPr lang="en-GB" sz="1800" spc="-10" dirty="0">
                <a:latin typeface="Century Gothic" panose="020B0502020202020204" pitchFamily="34" charset="0"/>
                <a:cs typeface="Tahoma"/>
              </a:rPr>
              <a:t>you </a:t>
            </a:r>
            <a:r>
              <a:rPr lang="en-GB" sz="1800" spc="-5" dirty="0">
                <a:latin typeface="Century Gothic" panose="020B0502020202020204" pitchFamily="34" charset="0"/>
                <a:cs typeface="Tahoma"/>
              </a:rPr>
              <a:t>sign in </a:t>
            </a:r>
            <a:r>
              <a:rPr lang="en-GB" sz="1800" dirty="0">
                <a:latin typeface="Century Gothic" panose="020B0502020202020204" pitchFamily="34" charset="0"/>
                <a:cs typeface="Tahoma"/>
              </a:rPr>
              <a:t>and</a:t>
            </a:r>
            <a:r>
              <a:rPr lang="en-GB" sz="1800" spc="10" dirty="0">
                <a:latin typeface="Century Gothic" panose="020B0502020202020204" pitchFamily="34" charset="0"/>
                <a:cs typeface="Tahoma"/>
              </a:rPr>
              <a:t> </a:t>
            </a:r>
            <a:r>
              <a:rPr lang="en-GB" sz="1800" spc="-5" dirty="0">
                <a:latin typeface="Century Gothic" panose="020B0502020202020204" pitchFamily="34" charset="0"/>
                <a:cs typeface="Tahoma"/>
              </a:rPr>
              <a:t>out</a:t>
            </a:r>
            <a:endParaRPr lang="en-GB" sz="1800" dirty="0">
              <a:latin typeface="Century Gothic" panose="020B0502020202020204" pitchFamily="34" charset="0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lang="en-GB" sz="1800" dirty="0">
                <a:latin typeface="Century Gothic" panose="020B0502020202020204" pitchFamily="34" charset="0"/>
                <a:cs typeface="Tahoma"/>
              </a:rPr>
              <a:t>of </a:t>
            </a:r>
            <a:r>
              <a:rPr lang="en-GB" sz="1800" spc="-10" dirty="0">
                <a:latin typeface="Century Gothic" panose="020B0502020202020204" pitchFamily="34" charset="0"/>
                <a:cs typeface="Tahoma"/>
              </a:rPr>
              <a:t>Reception </a:t>
            </a:r>
            <a:r>
              <a:rPr lang="en-GB" sz="1800" spc="-5" dirty="0">
                <a:latin typeface="Century Gothic" panose="020B0502020202020204" pitchFamily="34" charset="0"/>
                <a:cs typeface="Tahoma"/>
              </a:rPr>
              <a:t>to ensure that we </a:t>
            </a:r>
            <a:r>
              <a:rPr lang="en-GB" sz="1800" dirty="0">
                <a:latin typeface="Century Gothic" panose="020B0502020202020204" pitchFamily="34" charset="0"/>
                <a:cs typeface="Tahoma"/>
              </a:rPr>
              <a:t>know </a:t>
            </a:r>
            <a:r>
              <a:rPr lang="en-GB" sz="1800" spc="-5" dirty="0">
                <a:latin typeface="Century Gothic" panose="020B0502020202020204" pitchFamily="34" charset="0"/>
                <a:cs typeface="Tahoma"/>
              </a:rPr>
              <a:t>your </a:t>
            </a:r>
            <a:r>
              <a:rPr lang="en-GB" sz="1800" spc="-10" dirty="0">
                <a:latin typeface="Century Gothic" panose="020B0502020202020204" pitchFamily="34" charset="0"/>
                <a:cs typeface="Tahoma"/>
              </a:rPr>
              <a:t>whereabouts </a:t>
            </a:r>
            <a:r>
              <a:rPr lang="en-GB" sz="1800" dirty="0">
                <a:latin typeface="Century Gothic" panose="020B0502020202020204" pitchFamily="34" charset="0"/>
                <a:cs typeface="Tahoma"/>
              </a:rPr>
              <a:t>in </a:t>
            </a:r>
            <a:r>
              <a:rPr lang="en-GB" sz="1800" spc="-5" dirty="0">
                <a:latin typeface="Century Gothic" panose="020B0502020202020204" pitchFamily="34" charset="0"/>
                <a:cs typeface="Tahoma"/>
              </a:rPr>
              <a:t>the event </a:t>
            </a:r>
            <a:r>
              <a:rPr lang="en-GB" sz="1800" dirty="0">
                <a:latin typeface="Century Gothic" panose="020B0502020202020204" pitchFamily="34" charset="0"/>
                <a:cs typeface="Tahoma"/>
              </a:rPr>
              <a:t>of a</a:t>
            </a:r>
            <a:r>
              <a:rPr lang="en-GB" sz="1800" spc="5" dirty="0">
                <a:latin typeface="Century Gothic" panose="020B0502020202020204" pitchFamily="34" charset="0"/>
                <a:cs typeface="Tahoma"/>
              </a:rPr>
              <a:t> </a:t>
            </a:r>
            <a:r>
              <a:rPr lang="en-GB" sz="1800" spc="-10" dirty="0">
                <a:latin typeface="Century Gothic" panose="020B0502020202020204" pitchFamily="34" charset="0"/>
                <a:cs typeface="Tahoma"/>
              </a:rPr>
              <a:t>fire.</a:t>
            </a:r>
            <a:endParaRPr lang="en-GB" sz="1800" dirty="0">
              <a:latin typeface="Century Gothic" panose="020B0502020202020204" pitchFamily="34" charset="0"/>
              <a:cs typeface="Tahoma"/>
            </a:endParaRPr>
          </a:p>
          <a:p>
            <a:pPr marL="469900" indent="-457200">
              <a:lnSpc>
                <a:spcPct val="100000"/>
              </a:lnSpc>
              <a:spcBef>
                <a:spcPts val="100"/>
              </a:spcBef>
              <a:buFont typeface="Arial"/>
              <a:buChar char="•"/>
              <a:tabLst>
                <a:tab pos="469900" algn="l"/>
                <a:tab pos="470534" algn="l"/>
                <a:tab pos="3098800" algn="l"/>
              </a:tabLst>
            </a:pPr>
            <a:endParaRPr lang="en-GB" sz="1800" dirty="0">
              <a:latin typeface="Century Gothic" panose="020B0502020202020204" pitchFamily="34" charset="0"/>
              <a:cs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94445989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09590" y="1005311"/>
            <a:ext cx="11193499" cy="504625"/>
          </a:xfrm>
          <a:prstGeom prst="rect">
            <a:avLst/>
          </a:prstGeom>
        </p:spPr>
        <p:txBody>
          <a:bodyPr vert="horz" wrap="square" lIns="0" tIns="12065" rIns="0" bIns="0" rtlCol="0" anchor="ctr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355600" algn="l"/>
                <a:tab pos="356235" algn="l"/>
              </a:tabLst>
            </a:pPr>
            <a:r>
              <a:rPr lang="en-GB" sz="3200" b="1" spc="-15" dirty="0" smtClean="0">
                <a:latin typeface="Century Gothic" panose="020B0502020202020204" pitchFamily="34" charset="0"/>
              </a:rPr>
              <a:t>Fire alarms after school</a:t>
            </a:r>
            <a:endParaRPr sz="1400" b="1" spc="-10" dirty="0">
              <a:latin typeface="Century Gothic" panose="020B0502020202020204" pitchFamily="34" charset="0"/>
            </a:endParaRPr>
          </a:p>
        </p:txBody>
      </p:sp>
      <p:sp>
        <p:nvSpPr>
          <p:cNvPr id="3" name="object 3"/>
          <p:cNvSpPr txBox="1">
            <a:spLocks/>
          </p:cNvSpPr>
          <p:nvPr/>
        </p:nvSpPr>
        <p:spPr>
          <a:xfrm>
            <a:off x="609590" y="1773705"/>
            <a:ext cx="10520760" cy="57964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69900" indent="-457200">
              <a:lnSpc>
                <a:spcPct val="100000"/>
              </a:lnSpc>
              <a:spcBef>
                <a:spcPts val="100"/>
              </a:spcBef>
              <a:buFont typeface="Arial"/>
              <a:buChar char="•"/>
              <a:tabLst>
                <a:tab pos="469900" algn="l"/>
                <a:tab pos="470534" algn="l"/>
                <a:tab pos="3098800" algn="l"/>
              </a:tabLst>
            </a:pPr>
            <a:r>
              <a:rPr lang="en-GB" sz="1800" spc="-5" dirty="0">
                <a:latin typeface="Century Gothic" panose="020B0502020202020204" pitchFamily="34" charset="0"/>
                <a:cs typeface="Tahoma"/>
              </a:rPr>
              <a:t>If the </a:t>
            </a:r>
            <a:r>
              <a:rPr lang="en-GB" sz="1800" spc="-10" dirty="0">
                <a:latin typeface="Century Gothic" panose="020B0502020202020204" pitchFamily="34" charset="0"/>
                <a:cs typeface="Tahoma"/>
              </a:rPr>
              <a:t>fire </a:t>
            </a:r>
            <a:r>
              <a:rPr lang="en-GB" sz="1800" dirty="0">
                <a:latin typeface="Century Gothic" panose="020B0502020202020204" pitchFamily="34" charset="0"/>
                <a:cs typeface="Tahoma"/>
              </a:rPr>
              <a:t>alarm </a:t>
            </a:r>
            <a:r>
              <a:rPr lang="en-GB" sz="1800" spc="-5" dirty="0">
                <a:latin typeface="Century Gothic" panose="020B0502020202020204" pitchFamily="34" charset="0"/>
                <a:cs typeface="Tahoma"/>
              </a:rPr>
              <a:t>sounds after the school </a:t>
            </a:r>
            <a:r>
              <a:rPr lang="en-GB" sz="1800" spc="-45" dirty="0">
                <a:latin typeface="Century Gothic" panose="020B0502020202020204" pitchFamily="34" charset="0"/>
                <a:cs typeface="Tahoma"/>
              </a:rPr>
              <a:t>day, </a:t>
            </a:r>
            <a:r>
              <a:rPr lang="en-GB" sz="1800" dirty="0">
                <a:latin typeface="Century Gothic" panose="020B0502020202020204" pitchFamily="34" charset="0"/>
                <a:cs typeface="Tahoma"/>
              </a:rPr>
              <a:t>please </a:t>
            </a:r>
            <a:r>
              <a:rPr lang="en-GB" sz="1800" spc="-5" dirty="0">
                <a:latin typeface="Century Gothic" panose="020B0502020202020204" pitchFamily="34" charset="0"/>
                <a:cs typeface="Tahoma"/>
              </a:rPr>
              <a:t>assemble </a:t>
            </a:r>
            <a:r>
              <a:rPr lang="en-GB" sz="1800" dirty="0">
                <a:latin typeface="Century Gothic" panose="020B0502020202020204" pitchFamily="34" charset="0"/>
                <a:cs typeface="Tahoma"/>
              </a:rPr>
              <a:t>on the bus park.</a:t>
            </a:r>
          </a:p>
          <a:p>
            <a:pPr marL="469900" indent="-457200">
              <a:lnSpc>
                <a:spcPct val="100000"/>
              </a:lnSpc>
              <a:spcBef>
                <a:spcPts val="100"/>
              </a:spcBef>
              <a:buFont typeface="Arial"/>
              <a:buChar char="•"/>
              <a:tabLst>
                <a:tab pos="469900" algn="l"/>
                <a:tab pos="470534" algn="l"/>
                <a:tab pos="3098800" algn="l"/>
              </a:tabLst>
            </a:pPr>
            <a:endParaRPr lang="en-GB" sz="1800" dirty="0">
              <a:latin typeface="Century Gothic" panose="020B0502020202020204" pitchFamily="34" charset="0"/>
              <a:cs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253766939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09590" y="706373"/>
            <a:ext cx="11193499" cy="504625"/>
          </a:xfrm>
          <a:prstGeom prst="rect">
            <a:avLst/>
          </a:prstGeom>
        </p:spPr>
        <p:txBody>
          <a:bodyPr vert="horz" wrap="square" lIns="0" tIns="12065" rIns="0" bIns="0" rtlCol="0" anchor="ctr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355600" algn="l"/>
                <a:tab pos="356235" algn="l"/>
              </a:tabLst>
            </a:pPr>
            <a:r>
              <a:rPr lang="en-GB" sz="3200" b="1" spc="-15" dirty="0" smtClean="0">
                <a:latin typeface="Century Gothic" panose="020B0502020202020204" pitchFamily="34" charset="0"/>
              </a:rPr>
              <a:t>Accounting for everyone</a:t>
            </a:r>
            <a:endParaRPr sz="1400" b="1" spc="-10" dirty="0">
              <a:latin typeface="Century Gothic" panose="020B0502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04800" y="1371600"/>
            <a:ext cx="86106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400" dirty="0">
                <a:latin typeface="Century Gothic" panose="020B0502020202020204" pitchFamily="34" charset="0"/>
              </a:rPr>
              <a:t>It is essential that we quickly account for everyone in the building. Therefore below, everyone has someone to report to. </a:t>
            </a:r>
            <a:endParaRPr lang="en-GB" sz="1400" dirty="0" smtClean="0">
              <a:latin typeface="Century Gothic" panose="020B0502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 smtClean="0">
                <a:latin typeface="Century Gothic" panose="020B0502020202020204" pitchFamily="34" charset="0"/>
              </a:rPr>
              <a:t>Fire officers to make contact with </a:t>
            </a:r>
            <a:r>
              <a:rPr lang="en-GB" sz="1400" dirty="0" err="1" smtClean="0">
                <a:latin typeface="Century Gothic" panose="020B0502020202020204" pitchFamily="34" charset="0"/>
              </a:rPr>
              <a:t>Headteacher</a:t>
            </a:r>
            <a:r>
              <a:rPr lang="en-GB" sz="1400" dirty="0" smtClean="0">
                <a:latin typeface="Century Gothic" panose="020B0502020202020204" pitchFamily="34" charset="0"/>
              </a:rPr>
              <a:t>. They assess the situation.</a:t>
            </a:r>
            <a:endParaRPr lang="en-GB" sz="1400" dirty="0">
              <a:latin typeface="Century Gothic" panose="020B0502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 smtClean="0">
                <a:latin typeface="Century Gothic" panose="020B0502020202020204" pitchFamily="34" charset="0"/>
              </a:rPr>
              <a:t>Form Tutors to collect registers from Year Leaders.</a:t>
            </a:r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3864174423"/>
              </p:ext>
            </p:extLst>
          </p:nvPr>
        </p:nvGraphicFramePr>
        <p:xfrm>
          <a:off x="5369443" y="706373"/>
          <a:ext cx="9431078" cy="567778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9840785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09590" y="706373"/>
            <a:ext cx="11193499" cy="504625"/>
          </a:xfrm>
          <a:prstGeom prst="rect">
            <a:avLst/>
          </a:prstGeom>
        </p:spPr>
        <p:txBody>
          <a:bodyPr vert="horz" wrap="square" lIns="0" tIns="12065" rIns="0" bIns="0" rtlCol="0" anchor="ctr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355600" algn="l"/>
                <a:tab pos="356235" algn="l"/>
              </a:tabLst>
            </a:pPr>
            <a:r>
              <a:rPr lang="en-GB" sz="3200" b="1" spc="-15" dirty="0" smtClean="0">
                <a:latin typeface="Century Gothic" panose="020B0502020202020204" pitchFamily="34" charset="0"/>
              </a:rPr>
              <a:t>Cover arrangements</a:t>
            </a:r>
            <a:endParaRPr sz="1400" b="1" spc="-10" dirty="0">
              <a:latin typeface="Century Gothic" panose="020B0502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09590" y="1635370"/>
            <a:ext cx="8610600" cy="18928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55600" marR="5080" indent="-342900">
              <a:lnSpc>
                <a:spcPct val="100000"/>
              </a:lnSpc>
              <a:spcBef>
                <a:spcPts val="100"/>
              </a:spcBef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lang="en-GB" sz="1400" spc="-5" dirty="0">
                <a:latin typeface="Century Gothic" panose="020B0502020202020204" pitchFamily="34" charset="0"/>
                <a:cs typeface="Tahoma"/>
              </a:rPr>
              <a:t>Should Jake Heath be away – </a:t>
            </a:r>
            <a:r>
              <a:rPr lang="en-GB" sz="1400" spc="-5" dirty="0" smtClean="0">
                <a:latin typeface="Century Gothic" panose="020B0502020202020204" pitchFamily="34" charset="0"/>
                <a:cs typeface="Tahoma"/>
              </a:rPr>
              <a:t>Laura Wilson to </a:t>
            </a:r>
            <a:r>
              <a:rPr lang="en-GB" sz="1400" spc="-5" dirty="0">
                <a:latin typeface="Century Gothic" panose="020B0502020202020204" pitchFamily="34" charset="0"/>
                <a:cs typeface="Tahoma"/>
              </a:rPr>
              <a:t>cover</a:t>
            </a:r>
          </a:p>
          <a:p>
            <a:pPr marL="355600" marR="5080" indent="-342900">
              <a:lnSpc>
                <a:spcPct val="100000"/>
              </a:lnSpc>
              <a:spcBef>
                <a:spcPts val="100"/>
              </a:spcBef>
              <a:buFont typeface="Arial"/>
              <a:buChar char="•"/>
              <a:tabLst>
                <a:tab pos="355600" algn="l"/>
                <a:tab pos="356235" algn="l"/>
              </a:tabLst>
            </a:pPr>
            <a:endParaRPr lang="en-GB" sz="1400" spc="-5" dirty="0">
              <a:latin typeface="Century Gothic" panose="020B0502020202020204" pitchFamily="34" charset="0"/>
              <a:cs typeface="Tahoma"/>
            </a:endParaRPr>
          </a:p>
          <a:p>
            <a:pPr marL="355600" marR="5080" indent="-342900">
              <a:lnSpc>
                <a:spcPct val="100000"/>
              </a:lnSpc>
              <a:spcBef>
                <a:spcPts val="100"/>
              </a:spcBef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lang="en-GB" sz="1400" spc="-5" dirty="0">
                <a:latin typeface="Century Gothic" panose="020B0502020202020204" pitchFamily="34" charset="0"/>
                <a:cs typeface="Tahoma"/>
              </a:rPr>
              <a:t>Should Claire Mills be away – Sharon Milligan to cover</a:t>
            </a:r>
          </a:p>
          <a:p>
            <a:pPr marL="355600" marR="5080" indent="-342900">
              <a:lnSpc>
                <a:spcPct val="100000"/>
              </a:lnSpc>
              <a:spcBef>
                <a:spcPts val="100"/>
              </a:spcBef>
              <a:buFont typeface="Arial"/>
              <a:buChar char="•"/>
              <a:tabLst>
                <a:tab pos="355600" algn="l"/>
                <a:tab pos="356235" algn="l"/>
              </a:tabLst>
            </a:pPr>
            <a:endParaRPr lang="en-GB" sz="1400" spc="-5" dirty="0">
              <a:latin typeface="Century Gothic" panose="020B0502020202020204" pitchFamily="34" charset="0"/>
              <a:cs typeface="Tahoma"/>
            </a:endParaRPr>
          </a:p>
          <a:p>
            <a:pPr marL="355600" marR="5080" indent="-342900">
              <a:lnSpc>
                <a:spcPct val="100000"/>
              </a:lnSpc>
              <a:spcBef>
                <a:spcPts val="100"/>
              </a:spcBef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lang="en-GB" sz="1400" spc="-5" dirty="0">
                <a:latin typeface="Century Gothic" panose="020B0502020202020204" pitchFamily="34" charset="0"/>
                <a:cs typeface="Tahoma"/>
              </a:rPr>
              <a:t>Should Sharon Milligan be away – </a:t>
            </a:r>
            <a:r>
              <a:rPr lang="en-GB" sz="1400" spc="-5" dirty="0" smtClean="0">
                <a:latin typeface="Century Gothic" panose="020B0502020202020204" pitchFamily="34" charset="0"/>
                <a:cs typeface="Tahoma"/>
              </a:rPr>
              <a:t>Helen Blackham / Jan Talbot to </a:t>
            </a:r>
            <a:r>
              <a:rPr lang="en-GB" sz="1400" spc="-5" dirty="0">
                <a:latin typeface="Century Gothic" panose="020B0502020202020204" pitchFamily="34" charset="0"/>
                <a:cs typeface="Tahoma"/>
              </a:rPr>
              <a:t>cover</a:t>
            </a:r>
          </a:p>
          <a:p>
            <a:pPr marL="355600" marR="5080" indent="-342900">
              <a:lnSpc>
                <a:spcPct val="100000"/>
              </a:lnSpc>
              <a:spcBef>
                <a:spcPts val="100"/>
              </a:spcBef>
              <a:buFont typeface="Arial"/>
              <a:buChar char="•"/>
              <a:tabLst>
                <a:tab pos="355600" algn="l"/>
                <a:tab pos="356235" algn="l"/>
              </a:tabLst>
            </a:pPr>
            <a:endParaRPr lang="en-GB" sz="1400" spc="-5" dirty="0">
              <a:latin typeface="Century Gothic" panose="020B0502020202020204" pitchFamily="34" charset="0"/>
              <a:cs typeface="Tahoma"/>
            </a:endParaRPr>
          </a:p>
          <a:p>
            <a:pPr marL="355600" marR="5080" indent="-342900">
              <a:lnSpc>
                <a:spcPct val="100000"/>
              </a:lnSpc>
              <a:spcBef>
                <a:spcPts val="100"/>
              </a:spcBef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lang="en-GB" sz="1400" spc="-5" dirty="0">
                <a:latin typeface="Century Gothic" panose="020B0502020202020204" pitchFamily="34" charset="0"/>
                <a:cs typeface="Tahoma"/>
              </a:rPr>
              <a:t>Should Lynette Field be away – Jan Talbot to cover</a:t>
            </a:r>
            <a:endParaRPr lang="en-GB" sz="1400" dirty="0">
              <a:latin typeface="Century Gothic" panose="020B0502020202020204" pitchFamily="34" charset="0"/>
              <a:cs typeface="Tahoma"/>
            </a:endParaRPr>
          </a:p>
          <a:p>
            <a:endParaRPr lang="en-GB" sz="1400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37052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09590" y="789867"/>
            <a:ext cx="11193499" cy="935513"/>
          </a:xfrm>
          <a:prstGeom prst="rect">
            <a:avLst/>
          </a:prstGeom>
        </p:spPr>
        <p:txBody>
          <a:bodyPr vert="horz" wrap="square" lIns="0" tIns="12065" rIns="0" bIns="0" rtlCol="0" anchor="ctr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355600" algn="l"/>
                <a:tab pos="356235" algn="l"/>
              </a:tabLst>
            </a:pPr>
            <a:r>
              <a:rPr lang="en-GB" sz="3200" b="1" spc="-15" dirty="0" smtClean="0">
                <a:latin typeface="Century Gothic" panose="020B0502020202020204" pitchFamily="34" charset="0"/>
              </a:rPr>
              <a:t>In the event of a fire</a:t>
            </a:r>
            <a:r>
              <a:rPr lang="en-GB" sz="1400" spc="-15" dirty="0" smtClean="0">
                <a:latin typeface="Century Gothic" panose="020B0502020202020204" pitchFamily="34" charset="0"/>
              </a:rPr>
              <a:t/>
            </a:r>
            <a:br>
              <a:rPr lang="en-GB" sz="1400" spc="-15" dirty="0" smtClean="0">
                <a:latin typeface="Century Gothic" panose="020B0502020202020204" pitchFamily="34" charset="0"/>
              </a:rPr>
            </a:br>
            <a:r>
              <a:rPr lang="en-GB" sz="1400" spc="-15" dirty="0" smtClean="0">
                <a:latin typeface="Century Gothic" panose="020B0502020202020204" pitchFamily="34" charset="0"/>
              </a:rPr>
              <a:t/>
            </a:r>
            <a:br>
              <a:rPr lang="en-GB" sz="1400" spc="-15" dirty="0" smtClean="0">
                <a:latin typeface="Century Gothic" panose="020B0502020202020204" pitchFamily="34" charset="0"/>
              </a:rPr>
            </a:br>
            <a:endParaRPr sz="1400" b="1" spc="-10" dirty="0">
              <a:latin typeface="Century Gothic" panose="020B0502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159059" y="1725380"/>
            <a:ext cx="9059926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pc="-10" dirty="0" smtClean="0">
                <a:latin typeface="Century Gothic" panose="020B0502020202020204" pitchFamily="34" charset="0"/>
                <a:cs typeface="Tahoma"/>
              </a:rPr>
              <a:t>Activate </a:t>
            </a:r>
            <a:r>
              <a:rPr lang="en-GB" spc="-5" dirty="0">
                <a:latin typeface="Century Gothic" panose="020B0502020202020204" pitchFamily="34" charset="0"/>
                <a:cs typeface="Tahoma"/>
              </a:rPr>
              <a:t>the nearest </a:t>
            </a:r>
            <a:r>
              <a:rPr lang="en-GB" dirty="0">
                <a:latin typeface="Century Gothic" panose="020B0502020202020204" pitchFamily="34" charset="0"/>
                <a:cs typeface="Tahoma"/>
              </a:rPr>
              <a:t>alarm</a:t>
            </a:r>
            <a:r>
              <a:rPr lang="en-GB" spc="5" dirty="0">
                <a:latin typeface="Century Gothic" panose="020B0502020202020204" pitchFamily="34" charset="0"/>
                <a:cs typeface="Tahoma"/>
              </a:rPr>
              <a:t> </a:t>
            </a:r>
            <a:r>
              <a:rPr lang="en-GB" spc="-5" dirty="0" smtClean="0">
                <a:latin typeface="Century Gothic" panose="020B0502020202020204" pitchFamily="34" charset="0"/>
                <a:cs typeface="Tahoma"/>
              </a:rPr>
              <a:t>system.</a:t>
            </a:r>
          </a:p>
          <a:p>
            <a:endParaRPr lang="en-GB" dirty="0" smtClean="0">
              <a:latin typeface="Century Gothic" panose="020B0502020202020204" pitchFamily="34" charset="0"/>
              <a:cs typeface="Tahoma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pc="-5" dirty="0" smtClean="0">
                <a:latin typeface="Century Gothic" panose="020B0502020202020204" pitchFamily="34" charset="0"/>
                <a:cs typeface="Tahoma"/>
              </a:rPr>
              <a:t>All </a:t>
            </a:r>
            <a:r>
              <a:rPr lang="en-GB" spc="-5" dirty="0">
                <a:latin typeface="Century Gothic" panose="020B0502020202020204" pitchFamily="34" charset="0"/>
                <a:cs typeface="Tahoma"/>
              </a:rPr>
              <a:t>staff </a:t>
            </a:r>
            <a:r>
              <a:rPr lang="en-GB" dirty="0">
                <a:latin typeface="Century Gothic" panose="020B0502020202020204" pitchFamily="34" charset="0"/>
                <a:cs typeface="Tahoma"/>
              </a:rPr>
              <a:t>assist </a:t>
            </a:r>
            <a:r>
              <a:rPr lang="en-GB" spc="-5" dirty="0">
                <a:latin typeface="Century Gothic" panose="020B0502020202020204" pitchFamily="34" charset="0"/>
                <a:cs typeface="Tahoma"/>
              </a:rPr>
              <a:t>in clearing the</a:t>
            </a:r>
            <a:r>
              <a:rPr lang="en-GB" spc="-15" dirty="0">
                <a:latin typeface="Century Gothic" panose="020B0502020202020204" pitchFamily="34" charset="0"/>
                <a:cs typeface="Tahoma"/>
              </a:rPr>
              <a:t> </a:t>
            </a:r>
            <a:r>
              <a:rPr lang="en-GB" spc="-5" dirty="0" smtClean="0">
                <a:latin typeface="Century Gothic" panose="020B0502020202020204" pitchFamily="34" charset="0"/>
                <a:cs typeface="Tahoma"/>
              </a:rPr>
              <a:t>building.</a:t>
            </a:r>
          </a:p>
          <a:p>
            <a:endParaRPr lang="en-GB" dirty="0" smtClean="0">
              <a:latin typeface="Century Gothic" panose="020B0502020202020204" pitchFamily="34" charset="0"/>
              <a:cs typeface="Tahoma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pc="-5" dirty="0" smtClean="0">
                <a:latin typeface="Century Gothic" panose="020B0502020202020204" pitchFamily="34" charset="0"/>
                <a:cs typeface="Tahoma"/>
              </a:rPr>
              <a:t>Close </a:t>
            </a:r>
            <a:r>
              <a:rPr lang="en-GB" dirty="0">
                <a:latin typeface="Century Gothic" panose="020B0502020202020204" pitchFamily="34" charset="0"/>
                <a:cs typeface="Tahoma"/>
              </a:rPr>
              <a:t>all </a:t>
            </a:r>
            <a:r>
              <a:rPr lang="en-GB" spc="-5" dirty="0">
                <a:latin typeface="Century Gothic" panose="020B0502020202020204" pitchFamily="34" charset="0"/>
                <a:cs typeface="Tahoma"/>
              </a:rPr>
              <a:t>doors </a:t>
            </a:r>
            <a:r>
              <a:rPr lang="en-GB" dirty="0">
                <a:latin typeface="Century Gothic" panose="020B0502020202020204" pitchFamily="34" charset="0"/>
                <a:cs typeface="Tahoma"/>
              </a:rPr>
              <a:t>and </a:t>
            </a:r>
            <a:r>
              <a:rPr lang="en-GB" spc="-5" dirty="0">
                <a:latin typeface="Century Gothic" panose="020B0502020202020204" pitchFamily="34" charset="0"/>
                <a:cs typeface="Tahoma"/>
              </a:rPr>
              <a:t>windows </a:t>
            </a:r>
            <a:r>
              <a:rPr lang="en-GB" dirty="0">
                <a:latin typeface="Century Gothic" panose="020B0502020202020204" pitchFamily="34" charset="0"/>
                <a:cs typeface="Tahoma"/>
              </a:rPr>
              <a:t>(DO </a:t>
            </a:r>
            <a:r>
              <a:rPr lang="en-GB" spc="-20" dirty="0">
                <a:latin typeface="Century Gothic" panose="020B0502020202020204" pitchFamily="34" charset="0"/>
                <a:cs typeface="Tahoma"/>
              </a:rPr>
              <a:t>NOT</a:t>
            </a:r>
            <a:r>
              <a:rPr lang="en-GB" spc="-10" dirty="0">
                <a:latin typeface="Century Gothic" panose="020B0502020202020204" pitchFamily="34" charset="0"/>
                <a:cs typeface="Tahoma"/>
              </a:rPr>
              <a:t> </a:t>
            </a:r>
            <a:r>
              <a:rPr lang="en-GB" spc="-5" dirty="0" smtClean="0">
                <a:latin typeface="Century Gothic" panose="020B0502020202020204" pitchFamily="34" charset="0"/>
                <a:cs typeface="Tahoma"/>
              </a:rPr>
              <a:t>LOCK)</a:t>
            </a:r>
          </a:p>
          <a:p>
            <a:endParaRPr lang="en-GB" dirty="0" smtClean="0">
              <a:latin typeface="Century Gothic" panose="020B0502020202020204" pitchFamily="34" charset="0"/>
              <a:cs typeface="Tahoma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pc="-10" dirty="0" smtClean="0">
                <a:latin typeface="Century Gothic" panose="020B0502020202020204" pitchFamily="34" charset="0"/>
                <a:cs typeface="Tahoma"/>
              </a:rPr>
              <a:t>Proceed </a:t>
            </a:r>
            <a:r>
              <a:rPr lang="en-GB" spc="-5" dirty="0">
                <a:latin typeface="Century Gothic" panose="020B0502020202020204" pitchFamily="34" charset="0"/>
                <a:cs typeface="Tahoma"/>
              </a:rPr>
              <a:t>to the </a:t>
            </a:r>
            <a:r>
              <a:rPr lang="en-GB" dirty="0">
                <a:latin typeface="Century Gothic" panose="020B0502020202020204" pitchFamily="34" charset="0"/>
                <a:cs typeface="Tahoma"/>
              </a:rPr>
              <a:t>bus </a:t>
            </a:r>
            <a:r>
              <a:rPr lang="en-GB" dirty="0" smtClean="0">
                <a:latin typeface="Century Gothic" panose="020B0502020202020204" pitchFamily="34" charset="0"/>
                <a:cs typeface="Tahoma"/>
              </a:rPr>
              <a:t>park</a:t>
            </a:r>
          </a:p>
          <a:p>
            <a:endParaRPr lang="en-GB" dirty="0" smtClean="0">
              <a:latin typeface="Century Gothic" panose="020B0502020202020204" pitchFamily="34" charset="0"/>
              <a:cs typeface="Tahoma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pc="-5" dirty="0" smtClean="0">
                <a:latin typeface="Century Gothic" panose="020B0502020202020204" pitchFamily="34" charset="0"/>
                <a:cs typeface="Tahoma"/>
              </a:rPr>
              <a:t>Make </a:t>
            </a:r>
            <a:r>
              <a:rPr lang="en-GB" spc="-5" dirty="0">
                <a:latin typeface="Century Gothic" panose="020B0502020202020204" pitchFamily="34" charset="0"/>
                <a:cs typeface="Tahoma"/>
              </a:rPr>
              <a:t>sure </a:t>
            </a:r>
            <a:r>
              <a:rPr lang="en-GB" spc="-10" dirty="0">
                <a:latin typeface="Century Gothic" panose="020B0502020202020204" pitchFamily="34" charset="0"/>
                <a:cs typeface="Tahoma"/>
              </a:rPr>
              <a:t>room </a:t>
            </a:r>
            <a:r>
              <a:rPr lang="en-GB" dirty="0">
                <a:latin typeface="Century Gothic" panose="020B0502020202020204" pitchFamily="34" charset="0"/>
                <a:cs typeface="Tahoma"/>
              </a:rPr>
              <a:t>is </a:t>
            </a:r>
            <a:r>
              <a:rPr lang="en-GB" spc="-10" dirty="0">
                <a:latin typeface="Century Gothic" panose="020B0502020202020204" pitchFamily="34" charset="0"/>
                <a:cs typeface="Tahoma"/>
              </a:rPr>
              <a:t>empty </a:t>
            </a:r>
            <a:r>
              <a:rPr lang="en-GB" dirty="0">
                <a:latin typeface="Century Gothic" panose="020B0502020202020204" pitchFamily="34" charset="0"/>
                <a:cs typeface="Tahoma"/>
              </a:rPr>
              <a:t>of</a:t>
            </a:r>
            <a:r>
              <a:rPr lang="en-GB" spc="5" dirty="0">
                <a:latin typeface="Century Gothic" panose="020B0502020202020204" pitchFamily="34" charset="0"/>
                <a:cs typeface="Tahoma"/>
              </a:rPr>
              <a:t> </a:t>
            </a:r>
            <a:r>
              <a:rPr lang="en-GB" spc="-5" dirty="0" smtClean="0">
                <a:latin typeface="Century Gothic" panose="020B0502020202020204" pitchFamily="34" charset="0"/>
                <a:cs typeface="Tahoma"/>
              </a:rPr>
              <a:t>pupils</a:t>
            </a:r>
          </a:p>
          <a:p>
            <a:endParaRPr lang="en-GB" dirty="0" smtClean="0">
              <a:latin typeface="Century Gothic" panose="020B0502020202020204" pitchFamily="34" charset="0"/>
              <a:cs typeface="Tahoma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pc="-45" dirty="0" smtClean="0">
                <a:latin typeface="Century Gothic" panose="020B0502020202020204" pitchFamily="34" charset="0"/>
                <a:cs typeface="Tahoma"/>
              </a:rPr>
              <a:t>Turn </a:t>
            </a:r>
            <a:r>
              <a:rPr lang="en-GB" spc="-5" dirty="0">
                <a:latin typeface="Century Gothic" panose="020B0502020202020204" pitchFamily="34" charset="0"/>
                <a:cs typeface="Tahoma"/>
              </a:rPr>
              <a:t>off any </a:t>
            </a:r>
            <a:r>
              <a:rPr lang="en-GB" dirty="0">
                <a:latin typeface="Century Gothic" panose="020B0502020202020204" pitchFamily="34" charset="0"/>
                <a:cs typeface="Tahoma"/>
              </a:rPr>
              <a:t>gas if</a:t>
            </a:r>
            <a:r>
              <a:rPr lang="en-GB" spc="25" dirty="0">
                <a:latin typeface="Century Gothic" panose="020B0502020202020204" pitchFamily="34" charset="0"/>
                <a:cs typeface="Tahoma"/>
              </a:rPr>
              <a:t> </a:t>
            </a:r>
            <a:r>
              <a:rPr lang="en-GB" spc="-5" dirty="0" smtClean="0">
                <a:latin typeface="Century Gothic" panose="020B0502020202020204" pitchFamily="34" charset="0"/>
                <a:cs typeface="Tahoma"/>
              </a:rPr>
              <a:t>applicable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pc="-5" dirty="0" smtClean="0">
              <a:latin typeface="Century Gothic" panose="020B0502020202020204" pitchFamily="34" charset="0"/>
              <a:cs typeface="Tahoma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>
                <a:latin typeface="Century Gothic" panose="020B0502020202020204" pitchFamily="34" charset="0"/>
              </a:rPr>
              <a:t>Safety </a:t>
            </a:r>
            <a:r>
              <a:rPr lang="en-GB" dirty="0">
                <a:latin typeface="Century Gothic" panose="020B0502020202020204" pitchFamily="34" charset="0"/>
              </a:rPr>
              <a:t>from a Fire is more important than following preventative measures </a:t>
            </a:r>
            <a:r>
              <a:rPr lang="en-GB" dirty="0" smtClean="0">
                <a:latin typeface="Century Gothic" panose="020B0502020202020204" pitchFamily="34" charset="0"/>
              </a:rPr>
              <a:t>for </a:t>
            </a:r>
            <a:r>
              <a:rPr lang="en-GB" dirty="0">
                <a:latin typeface="Century Gothic" panose="020B0502020202020204" pitchFamily="34" charset="0"/>
              </a:rPr>
              <a:t>COVID-19</a:t>
            </a:r>
            <a:r>
              <a:rPr lang="en-GB" dirty="0">
                <a:latin typeface="Century Gothic" panose="020B0502020202020204" pitchFamily="34" charset="0"/>
                <a:cs typeface="Tahoma"/>
              </a:rPr>
              <a:t/>
            </a:r>
            <a:br>
              <a:rPr lang="en-GB" dirty="0">
                <a:latin typeface="Century Gothic" panose="020B0502020202020204" pitchFamily="34" charset="0"/>
                <a:cs typeface="Tahoma"/>
              </a:rPr>
            </a:b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002238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09590" y="1005311"/>
            <a:ext cx="11193499" cy="504625"/>
          </a:xfrm>
          <a:prstGeom prst="rect">
            <a:avLst/>
          </a:prstGeom>
        </p:spPr>
        <p:txBody>
          <a:bodyPr vert="horz" wrap="square" lIns="0" tIns="12065" rIns="0" bIns="0" rtlCol="0" anchor="ctr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355600" algn="l"/>
                <a:tab pos="356235" algn="l"/>
              </a:tabLst>
            </a:pPr>
            <a:r>
              <a:rPr lang="en-GB" sz="3200" b="1" spc="-15" dirty="0" smtClean="0">
                <a:latin typeface="Century Gothic" panose="020B0502020202020204" pitchFamily="34" charset="0"/>
              </a:rPr>
              <a:t>Exit routes to the bus park</a:t>
            </a:r>
            <a:endParaRPr sz="1400" b="1" spc="-10" dirty="0">
              <a:latin typeface="Century Gothic" panose="020B050202020202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54977" y="1820008"/>
            <a:ext cx="11473962" cy="378565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en-GB" sz="2400" b="0" i="0" u="none" strike="noStrike" baseline="0" dirty="0" smtClean="0">
                <a:latin typeface="Century Gothic" panose="020B0502020202020204" pitchFamily="34" charset="0"/>
              </a:rPr>
              <a:t>When the Fire Alarm sounds get out of the building via the nearest fire exit:</a:t>
            </a:r>
          </a:p>
          <a:p>
            <a:pPr algn="just">
              <a:buFont typeface="Calibri" panose="020F0502020204030204" pitchFamily="34" charset="0"/>
              <a:buChar char="1"/>
            </a:pPr>
            <a:endParaRPr lang="en-GB" sz="2400" dirty="0">
              <a:solidFill>
                <a:srgbClr val="7030A0"/>
              </a:solidFill>
              <a:latin typeface="Century Gothic" panose="020B0502020202020204" pitchFamily="34" charset="0"/>
            </a:endParaRPr>
          </a:p>
          <a:p>
            <a:pPr algn="just">
              <a:buFont typeface="Calibri" panose="020F0502020204030204" pitchFamily="34" charset="0"/>
              <a:buChar char="1"/>
            </a:pPr>
            <a:r>
              <a:rPr lang="en-GB" sz="2400" b="0" i="0" u="none" strike="noStrike" baseline="0" dirty="0" smtClean="0">
                <a:solidFill>
                  <a:srgbClr val="7030A0"/>
                </a:solidFill>
                <a:latin typeface="Century Gothic" panose="020B0502020202020204" pitchFamily="34" charset="0"/>
              </a:rPr>
              <a:t>.</a:t>
            </a:r>
            <a:r>
              <a:rPr lang="en-GB" sz="2400" b="0" i="0" u="none" strike="noStrike" dirty="0" smtClean="0">
                <a:solidFill>
                  <a:srgbClr val="7030A0"/>
                </a:solidFill>
                <a:latin typeface="Century Gothic" panose="020B0502020202020204" pitchFamily="34" charset="0"/>
              </a:rPr>
              <a:t> </a:t>
            </a:r>
            <a:r>
              <a:rPr lang="en-GB" sz="2400" b="0" i="0" u="none" strike="noStrike" baseline="0" dirty="0" smtClean="0">
                <a:solidFill>
                  <a:srgbClr val="7030A0"/>
                </a:solidFill>
                <a:latin typeface="Century Gothic" panose="020B0502020202020204" pitchFamily="34" charset="0"/>
              </a:rPr>
              <a:t>From any exit in the Sutton block, proceed to Bluestone Lane, </a:t>
            </a:r>
            <a:r>
              <a:rPr lang="en-GB" sz="2400" b="0" i="0" u="sng" strike="noStrike" baseline="0" dirty="0" smtClean="0">
                <a:solidFill>
                  <a:srgbClr val="7030A0"/>
                </a:solidFill>
                <a:latin typeface="Century Gothic" panose="020B0502020202020204" pitchFamily="34" charset="0"/>
              </a:rPr>
              <a:t>cross with care</a:t>
            </a:r>
            <a:r>
              <a:rPr lang="en-GB" sz="2400" b="0" i="0" u="none" strike="noStrike" baseline="0" dirty="0" smtClean="0">
                <a:solidFill>
                  <a:srgbClr val="7030A0"/>
                </a:solidFill>
                <a:latin typeface="Century Gothic" panose="020B0502020202020204" pitchFamily="34" charset="0"/>
              </a:rPr>
              <a:t>, and access the Bus Park through the gate.</a:t>
            </a:r>
          </a:p>
          <a:p>
            <a:pPr algn="just"/>
            <a:r>
              <a:rPr lang="en-GB" sz="2400" b="0" i="0" u="none" strike="noStrike" baseline="0" dirty="0" smtClean="0">
                <a:solidFill>
                  <a:srgbClr val="7030A0"/>
                </a:solidFill>
                <a:latin typeface="Century Gothic" panose="020B0502020202020204" pitchFamily="34" charset="0"/>
              </a:rPr>
              <a:t>2. Groups in A111 and A112 to exit </a:t>
            </a:r>
            <a:r>
              <a:rPr lang="en-GB" sz="2400" b="0" i="0" u="sng" strike="noStrike" baseline="0" dirty="0" smtClean="0">
                <a:solidFill>
                  <a:srgbClr val="7030A0"/>
                </a:solidFill>
                <a:latin typeface="Century Gothic" panose="020B0502020202020204" pitchFamily="34" charset="0"/>
              </a:rPr>
              <a:t>around the rear of the Gym and Sports Hall</a:t>
            </a:r>
            <a:r>
              <a:rPr lang="en-GB" sz="2400" b="0" i="0" u="none" strike="noStrike" baseline="0" dirty="0" smtClean="0">
                <a:solidFill>
                  <a:srgbClr val="7030A0"/>
                </a:solidFill>
                <a:latin typeface="Century Gothic" panose="020B0502020202020204" pitchFamily="34" charset="0"/>
              </a:rPr>
              <a:t> then along the lane.</a:t>
            </a:r>
          </a:p>
          <a:p>
            <a:pPr algn="just"/>
            <a:r>
              <a:rPr lang="en-GB" sz="2400" dirty="0" smtClean="0">
                <a:solidFill>
                  <a:srgbClr val="7030A0"/>
                </a:solidFill>
                <a:latin typeface="Century Gothic" panose="020B0502020202020204" pitchFamily="34" charset="0"/>
              </a:rPr>
              <a:t>3. </a:t>
            </a:r>
            <a:r>
              <a:rPr lang="en-GB" sz="2400" b="0" i="0" u="none" strike="noStrike" baseline="0" dirty="0" smtClean="0">
                <a:solidFill>
                  <a:srgbClr val="7030A0"/>
                </a:solidFill>
                <a:latin typeface="Century Gothic" panose="020B0502020202020204" pitchFamily="34" charset="0"/>
              </a:rPr>
              <a:t>Students and staff exiting from the front of the Sherwin Block – </a:t>
            </a:r>
            <a:r>
              <a:rPr lang="en-GB" sz="2400" b="0" i="0" u="sng" strike="noStrike" baseline="0" dirty="0" smtClean="0">
                <a:solidFill>
                  <a:srgbClr val="7030A0"/>
                </a:solidFill>
                <a:latin typeface="Century Gothic" panose="020B0502020202020204" pitchFamily="34" charset="0"/>
              </a:rPr>
              <a:t>go along Bluestone Lane</a:t>
            </a:r>
            <a:r>
              <a:rPr lang="en-GB" sz="2400" b="0" i="0" u="none" strike="noStrike" baseline="0" dirty="0" smtClean="0">
                <a:solidFill>
                  <a:srgbClr val="7030A0"/>
                </a:solidFill>
                <a:latin typeface="Century Gothic" panose="020B0502020202020204" pitchFamily="34" charset="0"/>
              </a:rPr>
              <a:t> to the gate.</a:t>
            </a:r>
          </a:p>
          <a:p>
            <a:pPr>
              <a:buClr>
                <a:srgbClr val="00B050"/>
              </a:buClr>
            </a:pPr>
            <a:r>
              <a:rPr lang="en-GB" sz="2400" b="0" i="0" u="none" strike="noStrike" baseline="0" dirty="0" smtClean="0">
                <a:solidFill>
                  <a:srgbClr val="00B050"/>
                </a:solidFill>
                <a:latin typeface="Century Gothic" panose="020B0502020202020204" pitchFamily="34" charset="0"/>
              </a:rPr>
              <a:t>4. Students and staff exiting from the Side Door of the Sherwin Block – go through the </a:t>
            </a:r>
            <a:r>
              <a:rPr lang="en-GB" sz="2400" b="0" i="0" u="sng" strike="noStrike" baseline="0" dirty="0" smtClean="0">
                <a:solidFill>
                  <a:srgbClr val="00B050"/>
                </a:solidFill>
                <a:latin typeface="Century Gothic" panose="020B0502020202020204" pitchFamily="34" charset="0"/>
              </a:rPr>
              <a:t>Green Gate </a:t>
            </a:r>
            <a:r>
              <a:rPr lang="en-GB" sz="2400" b="0" i="0" u="none" strike="noStrike" baseline="0" dirty="0" smtClean="0">
                <a:solidFill>
                  <a:srgbClr val="00B050"/>
                </a:solidFill>
                <a:latin typeface="Century Gothic" panose="020B0502020202020204" pitchFamily="34" charset="0"/>
              </a:rPr>
              <a:t>and </a:t>
            </a:r>
            <a:r>
              <a:rPr lang="en-GB" sz="2400" b="0" i="0" u="sng" strike="noStrike" baseline="0" dirty="0" smtClean="0">
                <a:solidFill>
                  <a:srgbClr val="00B050"/>
                </a:solidFill>
                <a:latin typeface="Century Gothic" panose="020B0502020202020204" pitchFamily="34" charset="0"/>
              </a:rPr>
              <a:t>over the field</a:t>
            </a:r>
            <a:r>
              <a:rPr lang="en-GB" sz="2400" b="0" i="0" u="none" strike="noStrike" baseline="0" dirty="0" smtClean="0">
                <a:solidFill>
                  <a:srgbClr val="00B050"/>
                </a:solidFill>
                <a:latin typeface="Century Gothic" panose="020B0502020202020204" pitchFamily="34" charset="0"/>
              </a:rPr>
              <a:t> to get to the Bus Park.  </a:t>
            </a:r>
          </a:p>
        </p:txBody>
      </p:sp>
    </p:spTree>
    <p:extLst>
      <p:ext uri="{BB962C8B-B14F-4D97-AF65-F5344CB8AC3E}">
        <p14:creationId xmlns:p14="http://schemas.microsoft.com/office/powerpoint/2010/main" val="35469836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-241738" y="-84083"/>
            <a:ext cx="13568855" cy="7651531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17771" y="-939921"/>
            <a:ext cx="8486775" cy="83439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 rot="20994292">
            <a:off x="3990124" y="2113103"/>
            <a:ext cx="44262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 smtClean="0"/>
              <a:t>9.1    9.2     9.3    9.4    9.5    8.1   8.2   8.3   8.4</a:t>
            </a:r>
            <a:endParaRPr lang="en-GB" b="1" dirty="0"/>
          </a:p>
        </p:txBody>
      </p:sp>
      <p:sp>
        <p:nvSpPr>
          <p:cNvPr id="7" name="TextBox 6"/>
          <p:cNvSpPr txBox="1"/>
          <p:nvPr/>
        </p:nvSpPr>
        <p:spPr>
          <a:xfrm rot="20994292">
            <a:off x="4213400" y="328538"/>
            <a:ext cx="36471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 smtClean="0"/>
              <a:t>10.1  10.2  10.3  10.4  7.1 7.2  7.3 7.4</a:t>
            </a:r>
            <a:endParaRPr lang="en-GB" b="1" dirty="0"/>
          </a:p>
        </p:txBody>
      </p:sp>
      <p:sp>
        <p:nvSpPr>
          <p:cNvPr id="8" name="TextBox 7"/>
          <p:cNvSpPr txBox="1"/>
          <p:nvPr/>
        </p:nvSpPr>
        <p:spPr>
          <a:xfrm rot="19647301">
            <a:off x="2353474" y="1136505"/>
            <a:ext cx="20970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 smtClean="0"/>
              <a:t>11.1 11.2  11.3 11.4</a:t>
            </a:r>
            <a:endParaRPr lang="en-GB" b="1" dirty="0"/>
          </a:p>
        </p:txBody>
      </p:sp>
      <p:sp>
        <p:nvSpPr>
          <p:cNvPr id="9" name="TextBox 8"/>
          <p:cNvSpPr txBox="1"/>
          <p:nvPr/>
        </p:nvSpPr>
        <p:spPr>
          <a:xfrm rot="20922794">
            <a:off x="4333269" y="1406075"/>
            <a:ext cx="310725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b="1" i="1" u="sng" dirty="0" smtClean="0"/>
              <a:t>ALL PUPILS MUST STAND IN THE DIRECTION OF THE CENTRE OF THE BUS PARK</a:t>
            </a:r>
            <a:endParaRPr lang="en-GB" sz="1400" b="1" i="1" u="sng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84606" y="207990"/>
            <a:ext cx="2532993" cy="1325563"/>
          </a:xfrm>
        </p:spPr>
        <p:txBody>
          <a:bodyPr>
            <a:normAutofit fontScale="90000"/>
          </a:bodyPr>
          <a:lstStyle/>
          <a:p>
            <a:r>
              <a:rPr lang="en-GB" b="1" dirty="0" smtClean="0"/>
              <a:t>Where do you stand?</a:t>
            </a:r>
            <a:endParaRPr lang="en-GB" b="1" dirty="0"/>
          </a:p>
        </p:txBody>
      </p:sp>
      <p:sp>
        <p:nvSpPr>
          <p:cNvPr id="10" name="Rectangle 9"/>
          <p:cNvSpPr/>
          <p:nvPr/>
        </p:nvSpPr>
        <p:spPr>
          <a:xfrm>
            <a:off x="-84606" y="6402666"/>
            <a:ext cx="580800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1" dirty="0">
                <a:latin typeface="Century Gothic" panose="020B0502020202020204" pitchFamily="34" charset="0"/>
              </a:rPr>
              <a:t>Make sure there is at least 1 metre between forms.</a:t>
            </a: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8968374" y="1634987"/>
            <a:ext cx="394618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2800" b="1" dirty="0" smtClean="0"/>
              <a:t>Tutors – this afternoon you may want to take your form outside to show them where to stand in the event of a fire alarm</a:t>
            </a:r>
            <a:endParaRPr lang="en-GB" sz="2800" b="1" dirty="0"/>
          </a:p>
        </p:txBody>
      </p:sp>
    </p:spTree>
    <p:extLst>
      <p:ext uri="{BB962C8B-B14F-4D97-AF65-F5344CB8AC3E}">
        <p14:creationId xmlns:p14="http://schemas.microsoft.com/office/powerpoint/2010/main" val="1317225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09590" y="706373"/>
            <a:ext cx="11193499" cy="504625"/>
          </a:xfrm>
          <a:prstGeom prst="rect">
            <a:avLst/>
          </a:prstGeom>
        </p:spPr>
        <p:txBody>
          <a:bodyPr vert="horz" wrap="square" lIns="0" tIns="12065" rIns="0" bIns="0" rtlCol="0" anchor="ctr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355600" algn="l"/>
                <a:tab pos="356235" algn="l"/>
              </a:tabLst>
            </a:pPr>
            <a:r>
              <a:rPr lang="en-GB" sz="3200" b="1" spc="-15" dirty="0" smtClean="0">
                <a:latin typeface="Century Gothic" panose="020B0502020202020204" pitchFamily="34" charset="0"/>
              </a:rPr>
              <a:t>Those with forms</a:t>
            </a:r>
            <a:endParaRPr sz="1400" b="1" spc="-10" dirty="0">
              <a:latin typeface="Century Gothic" panose="020B0502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04800" y="1371600"/>
            <a:ext cx="8610600" cy="42267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>
              <a:lnSpc>
                <a:spcPct val="100000"/>
              </a:lnSpc>
              <a:spcBef>
                <a:spcPts val="415"/>
              </a:spcBef>
            </a:pPr>
            <a:r>
              <a:rPr lang="en-GB" b="1" u="heavy" spc="-5" dirty="0">
                <a:uFill>
                  <a:solidFill>
                    <a:srgbClr val="000000"/>
                  </a:solidFill>
                </a:uFill>
                <a:latin typeface="Century Gothic" panose="020B0502020202020204" pitchFamily="34" charset="0"/>
                <a:cs typeface="Tahoma"/>
              </a:rPr>
              <a:t>Before </a:t>
            </a:r>
            <a:r>
              <a:rPr lang="en-GB" b="1" u="heavy" dirty="0">
                <a:uFill>
                  <a:solidFill>
                    <a:srgbClr val="000000"/>
                  </a:solidFill>
                </a:uFill>
                <a:latin typeface="Century Gothic" panose="020B0502020202020204" pitchFamily="34" charset="0"/>
                <a:cs typeface="Tahoma"/>
              </a:rPr>
              <a:t>a </a:t>
            </a:r>
            <a:r>
              <a:rPr lang="en-GB" b="1" u="heavy" spc="-5" dirty="0">
                <a:uFill>
                  <a:solidFill>
                    <a:srgbClr val="000000"/>
                  </a:solidFill>
                </a:uFill>
                <a:latin typeface="Century Gothic" panose="020B0502020202020204" pitchFamily="34" charset="0"/>
                <a:cs typeface="Tahoma"/>
              </a:rPr>
              <a:t>fire</a:t>
            </a:r>
            <a:endParaRPr lang="en-GB" dirty="0">
              <a:latin typeface="Century Gothic" panose="020B0502020202020204" pitchFamily="34" charset="0"/>
              <a:cs typeface="Tahoma"/>
            </a:endParaRPr>
          </a:p>
          <a:p>
            <a:pPr marL="527685" indent="-457200">
              <a:lnSpc>
                <a:spcPts val="2270"/>
              </a:lnSpc>
              <a:spcBef>
                <a:spcPts val="334"/>
              </a:spcBef>
              <a:buSzPct val="94736"/>
              <a:buFont typeface="Arial"/>
              <a:buChar char="•"/>
              <a:tabLst>
                <a:tab pos="527685" algn="l"/>
                <a:tab pos="528320" algn="l"/>
                <a:tab pos="2835275" algn="l"/>
                <a:tab pos="6068060" algn="l"/>
              </a:tabLst>
            </a:pPr>
            <a:r>
              <a:rPr lang="en-GB" sz="2000" b="1" i="1" spc="-60" dirty="0">
                <a:latin typeface="Century Gothic" panose="020B0502020202020204" pitchFamily="34" charset="0"/>
                <a:cs typeface="Tahoma"/>
              </a:rPr>
              <a:t>Prepare</a:t>
            </a:r>
            <a:r>
              <a:rPr lang="en-GB" sz="2000" b="1" i="1" spc="-20" dirty="0">
                <a:latin typeface="Century Gothic" panose="020B0502020202020204" pitchFamily="34" charset="0"/>
                <a:cs typeface="Tahoma"/>
              </a:rPr>
              <a:t> </a:t>
            </a:r>
            <a:r>
              <a:rPr lang="en-GB" sz="2000" b="1" i="1" spc="-60" dirty="0">
                <a:latin typeface="Century Gothic" panose="020B0502020202020204" pitchFamily="34" charset="0"/>
                <a:cs typeface="Tahoma"/>
              </a:rPr>
              <a:t>your</a:t>
            </a:r>
            <a:r>
              <a:rPr lang="en-GB" sz="2000" b="1" i="1" spc="-20" dirty="0">
                <a:latin typeface="Century Gothic" panose="020B0502020202020204" pitchFamily="34" charset="0"/>
                <a:cs typeface="Tahoma"/>
              </a:rPr>
              <a:t> </a:t>
            </a:r>
            <a:r>
              <a:rPr lang="en-GB" sz="2000" b="1" i="1" spc="-60" dirty="0">
                <a:latin typeface="Century Gothic" panose="020B0502020202020204" pitchFamily="34" charset="0"/>
                <a:cs typeface="Tahoma"/>
              </a:rPr>
              <a:t>form.	</a:t>
            </a:r>
            <a:r>
              <a:rPr lang="en-GB" spc="-5" dirty="0">
                <a:latin typeface="Century Gothic" panose="020B0502020202020204" pitchFamily="34" charset="0"/>
                <a:cs typeface="Tahoma"/>
              </a:rPr>
              <a:t>Do they </a:t>
            </a:r>
            <a:r>
              <a:rPr lang="en-GB" dirty="0">
                <a:latin typeface="Century Gothic" panose="020B0502020202020204" pitchFamily="34" charset="0"/>
                <a:cs typeface="Tahoma"/>
              </a:rPr>
              <a:t>know </a:t>
            </a:r>
            <a:r>
              <a:rPr lang="en-GB" spc="-10" dirty="0">
                <a:latin typeface="Century Gothic" panose="020B0502020202020204" pitchFamily="34" charset="0"/>
                <a:cs typeface="Tahoma"/>
              </a:rPr>
              <a:t>where</a:t>
            </a:r>
            <a:r>
              <a:rPr lang="en-GB" spc="15" dirty="0">
                <a:latin typeface="Century Gothic" panose="020B0502020202020204" pitchFamily="34" charset="0"/>
                <a:cs typeface="Tahoma"/>
              </a:rPr>
              <a:t> </a:t>
            </a:r>
            <a:r>
              <a:rPr lang="en-GB" spc="-5" dirty="0">
                <a:latin typeface="Century Gothic" panose="020B0502020202020204" pitchFamily="34" charset="0"/>
                <a:cs typeface="Tahoma"/>
              </a:rPr>
              <a:t>to</a:t>
            </a:r>
            <a:r>
              <a:rPr lang="en-GB" spc="5" dirty="0">
                <a:latin typeface="Century Gothic" panose="020B0502020202020204" pitchFamily="34" charset="0"/>
                <a:cs typeface="Tahoma"/>
              </a:rPr>
              <a:t> </a:t>
            </a:r>
            <a:r>
              <a:rPr lang="en-GB" spc="-5" dirty="0">
                <a:latin typeface="Century Gothic" panose="020B0502020202020204" pitchFamily="34" charset="0"/>
                <a:cs typeface="Tahoma"/>
              </a:rPr>
              <a:t>stand?	Do they</a:t>
            </a:r>
            <a:r>
              <a:rPr lang="en-GB" spc="-85" dirty="0">
                <a:latin typeface="Century Gothic" panose="020B0502020202020204" pitchFamily="34" charset="0"/>
                <a:cs typeface="Tahoma"/>
              </a:rPr>
              <a:t> </a:t>
            </a:r>
            <a:r>
              <a:rPr lang="en-GB" dirty="0">
                <a:latin typeface="Century Gothic" panose="020B0502020202020204" pitchFamily="34" charset="0"/>
                <a:cs typeface="Tahoma"/>
              </a:rPr>
              <a:t>know</a:t>
            </a:r>
          </a:p>
          <a:p>
            <a:pPr marR="27940">
              <a:lnSpc>
                <a:spcPts val="2150"/>
              </a:lnSpc>
              <a:tabLst>
                <a:tab pos="2058670" algn="l"/>
              </a:tabLst>
            </a:pPr>
            <a:r>
              <a:rPr lang="en-GB" spc="-5" dirty="0">
                <a:latin typeface="Century Gothic" panose="020B0502020202020204" pitchFamily="34" charset="0"/>
                <a:cs typeface="Tahoma"/>
              </a:rPr>
              <a:t>alphabetical</a:t>
            </a:r>
            <a:r>
              <a:rPr lang="en-GB" spc="25" dirty="0">
                <a:latin typeface="Century Gothic" panose="020B0502020202020204" pitchFamily="34" charset="0"/>
                <a:cs typeface="Tahoma"/>
              </a:rPr>
              <a:t> </a:t>
            </a:r>
            <a:r>
              <a:rPr lang="en-GB" spc="-5" dirty="0" smtClean="0">
                <a:latin typeface="Century Gothic" panose="020B0502020202020204" pitchFamily="34" charset="0"/>
                <a:cs typeface="Tahoma"/>
              </a:rPr>
              <a:t>order? Do </a:t>
            </a:r>
            <a:r>
              <a:rPr lang="en-GB" spc="-5" dirty="0">
                <a:latin typeface="Century Gothic" panose="020B0502020202020204" pitchFamily="34" charset="0"/>
                <a:cs typeface="Tahoma"/>
              </a:rPr>
              <a:t>they </a:t>
            </a:r>
            <a:r>
              <a:rPr lang="en-GB" dirty="0">
                <a:latin typeface="Century Gothic" panose="020B0502020202020204" pitchFamily="34" charset="0"/>
                <a:cs typeface="Tahoma"/>
              </a:rPr>
              <a:t>understand </a:t>
            </a:r>
            <a:r>
              <a:rPr lang="en-GB" spc="-5" dirty="0">
                <a:latin typeface="Century Gothic" panose="020B0502020202020204" pitchFamily="34" charset="0"/>
                <a:cs typeface="Tahoma"/>
              </a:rPr>
              <a:t>single file </a:t>
            </a:r>
            <a:r>
              <a:rPr lang="en-GB" dirty="0">
                <a:latin typeface="Century Gothic" panose="020B0502020202020204" pitchFamily="34" charset="0"/>
                <a:cs typeface="Tahoma"/>
              </a:rPr>
              <a:t>and</a:t>
            </a:r>
            <a:r>
              <a:rPr lang="en-GB" spc="-15" dirty="0">
                <a:latin typeface="Century Gothic" panose="020B0502020202020204" pitchFamily="34" charset="0"/>
                <a:cs typeface="Tahoma"/>
              </a:rPr>
              <a:t> </a:t>
            </a:r>
            <a:r>
              <a:rPr lang="en-GB" spc="-5" dirty="0">
                <a:latin typeface="Century Gothic" panose="020B0502020202020204" pitchFamily="34" charset="0"/>
                <a:cs typeface="Tahoma"/>
              </a:rPr>
              <a:t>silence</a:t>
            </a:r>
            <a:r>
              <a:rPr lang="en-GB" spc="-5" dirty="0" smtClean="0">
                <a:latin typeface="Century Gothic" panose="020B0502020202020204" pitchFamily="34" charset="0"/>
                <a:cs typeface="Tahoma"/>
              </a:rPr>
              <a:t>? Do they know to stand facing the centre of the playground so they can hear key messages from SLT?</a:t>
            </a:r>
            <a:endParaRPr lang="en-GB" dirty="0">
              <a:latin typeface="Century Gothic" panose="020B0502020202020204" pitchFamily="34" charset="0"/>
              <a:cs typeface="Tahoma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lang="en-GB" sz="2800" dirty="0">
              <a:latin typeface="Century Gothic" panose="020B0502020202020204" pitchFamily="34" charset="0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lang="en-GB" b="1" u="heavy" spc="-5" dirty="0">
                <a:uFill>
                  <a:solidFill>
                    <a:srgbClr val="000000"/>
                  </a:solidFill>
                </a:uFill>
                <a:latin typeface="Century Gothic" panose="020B0502020202020204" pitchFamily="34" charset="0"/>
                <a:cs typeface="Tahoma"/>
              </a:rPr>
              <a:t>During </a:t>
            </a:r>
            <a:r>
              <a:rPr lang="en-GB" b="1" u="heavy" dirty="0">
                <a:uFill>
                  <a:solidFill>
                    <a:srgbClr val="000000"/>
                  </a:solidFill>
                </a:uFill>
                <a:latin typeface="Century Gothic" panose="020B0502020202020204" pitchFamily="34" charset="0"/>
                <a:cs typeface="Tahoma"/>
              </a:rPr>
              <a:t>a</a:t>
            </a:r>
            <a:r>
              <a:rPr lang="en-GB" b="1" u="heavy" spc="-30" dirty="0">
                <a:uFill>
                  <a:solidFill>
                    <a:srgbClr val="000000"/>
                  </a:solidFill>
                </a:uFill>
                <a:latin typeface="Century Gothic" panose="020B0502020202020204" pitchFamily="34" charset="0"/>
                <a:cs typeface="Tahoma"/>
              </a:rPr>
              <a:t> </a:t>
            </a:r>
            <a:r>
              <a:rPr lang="en-GB" b="1" u="heavy" spc="-5" dirty="0">
                <a:uFill>
                  <a:solidFill>
                    <a:srgbClr val="000000"/>
                  </a:solidFill>
                </a:uFill>
                <a:latin typeface="Century Gothic" panose="020B0502020202020204" pitchFamily="34" charset="0"/>
                <a:cs typeface="Tahoma"/>
              </a:rPr>
              <a:t>fire</a:t>
            </a:r>
            <a:endParaRPr lang="en-GB" dirty="0">
              <a:latin typeface="Century Gothic" panose="020B0502020202020204" pitchFamily="34" charset="0"/>
              <a:cs typeface="Tahoma"/>
            </a:endParaRPr>
          </a:p>
          <a:p>
            <a:pPr marL="355600" indent="-342900">
              <a:lnSpc>
                <a:spcPct val="100000"/>
              </a:lnSpc>
              <a:spcBef>
                <a:spcPts val="434"/>
              </a:spcBef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lang="en-GB" spc="-5" dirty="0">
                <a:latin typeface="Century Gothic" panose="020B0502020202020204" pitchFamily="34" charset="0"/>
                <a:cs typeface="Tahoma"/>
              </a:rPr>
              <a:t>Stand with your forms – Year Leaders will give you your register</a:t>
            </a:r>
            <a:endParaRPr lang="en-GB" dirty="0">
              <a:latin typeface="Century Gothic" panose="020B0502020202020204" pitchFamily="34" charset="0"/>
              <a:cs typeface="Tahoma"/>
            </a:endParaRPr>
          </a:p>
          <a:p>
            <a:pPr marL="355600" indent="-342900">
              <a:lnSpc>
                <a:spcPct val="100000"/>
              </a:lnSpc>
              <a:spcBef>
                <a:spcPts val="434"/>
              </a:spcBef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lang="en-GB" spc="-5" dirty="0">
                <a:latin typeface="Century Gothic" panose="020B0502020202020204" pitchFamily="34" charset="0"/>
                <a:cs typeface="Tahoma"/>
              </a:rPr>
              <a:t>Complete</a:t>
            </a:r>
            <a:r>
              <a:rPr lang="en-GB" spc="-45" dirty="0">
                <a:latin typeface="Century Gothic" panose="020B0502020202020204" pitchFamily="34" charset="0"/>
                <a:cs typeface="Tahoma"/>
              </a:rPr>
              <a:t> </a:t>
            </a:r>
            <a:r>
              <a:rPr lang="en-GB" spc="-10" dirty="0">
                <a:latin typeface="Century Gothic" panose="020B0502020202020204" pitchFamily="34" charset="0"/>
                <a:cs typeface="Tahoma"/>
              </a:rPr>
              <a:t>register</a:t>
            </a:r>
            <a:endParaRPr lang="en-GB" dirty="0">
              <a:latin typeface="Century Gothic" panose="020B0502020202020204" pitchFamily="34" charset="0"/>
              <a:cs typeface="Tahoma"/>
            </a:endParaRPr>
          </a:p>
          <a:p>
            <a:pPr marL="355600" indent="-342900">
              <a:lnSpc>
                <a:spcPct val="100000"/>
              </a:lnSpc>
              <a:spcBef>
                <a:spcPts val="430"/>
              </a:spcBef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lang="en-GB" spc="-5" dirty="0">
                <a:latin typeface="Century Gothic" panose="020B0502020202020204" pitchFamily="34" charset="0"/>
                <a:cs typeface="Tahoma"/>
              </a:rPr>
              <a:t>Stay with your form – Year Leaders will collect your register</a:t>
            </a:r>
            <a:endParaRPr lang="en-GB" dirty="0">
              <a:latin typeface="Century Gothic" panose="020B0502020202020204" pitchFamily="34" charset="0"/>
              <a:cs typeface="Tahoma"/>
            </a:endParaRPr>
          </a:p>
          <a:p>
            <a:pPr marL="355600" indent="-342900">
              <a:lnSpc>
                <a:spcPct val="100000"/>
              </a:lnSpc>
              <a:spcBef>
                <a:spcPts val="430"/>
              </a:spcBef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lang="en-GB" spc="-50" dirty="0">
                <a:latin typeface="Century Gothic" panose="020B0502020202020204" pitchFamily="34" charset="0"/>
                <a:cs typeface="Tahoma"/>
              </a:rPr>
              <a:t>Tell </a:t>
            </a:r>
            <a:r>
              <a:rPr lang="en-GB" spc="-10" dirty="0" smtClean="0">
                <a:latin typeface="Century Gothic" panose="020B0502020202020204" pitchFamily="34" charset="0"/>
                <a:cs typeface="Tahoma"/>
              </a:rPr>
              <a:t>Year Leader </a:t>
            </a:r>
            <a:r>
              <a:rPr lang="en-GB" dirty="0">
                <a:latin typeface="Century Gothic" panose="020B0502020202020204" pitchFamily="34" charset="0"/>
                <a:cs typeface="Tahoma"/>
              </a:rPr>
              <a:t>of </a:t>
            </a:r>
            <a:r>
              <a:rPr lang="en-GB" spc="-5" dirty="0">
                <a:latin typeface="Century Gothic" panose="020B0502020202020204" pitchFamily="34" charset="0"/>
                <a:cs typeface="Tahoma"/>
              </a:rPr>
              <a:t>any missing</a:t>
            </a:r>
            <a:r>
              <a:rPr lang="en-GB" spc="45" dirty="0">
                <a:latin typeface="Century Gothic" panose="020B0502020202020204" pitchFamily="34" charset="0"/>
                <a:cs typeface="Tahoma"/>
              </a:rPr>
              <a:t> </a:t>
            </a:r>
            <a:r>
              <a:rPr lang="en-GB" spc="-5" dirty="0">
                <a:latin typeface="Century Gothic" panose="020B0502020202020204" pitchFamily="34" charset="0"/>
                <a:cs typeface="Tahoma"/>
              </a:rPr>
              <a:t>students</a:t>
            </a:r>
            <a:endParaRPr lang="en-GB" dirty="0">
              <a:latin typeface="Century Gothic" panose="020B0502020202020204" pitchFamily="34" charset="0"/>
              <a:cs typeface="Tahoma"/>
            </a:endParaRPr>
          </a:p>
          <a:p>
            <a:pPr marL="355600" indent="-342900">
              <a:lnSpc>
                <a:spcPct val="100000"/>
              </a:lnSpc>
              <a:spcBef>
                <a:spcPts val="434"/>
              </a:spcBef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lang="en-GB" spc="-5" dirty="0">
                <a:latin typeface="Century Gothic" panose="020B0502020202020204" pitchFamily="34" charset="0"/>
                <a:cs typeface="Tahoma"/>
              </a:rPr>
              <a:t>Proactively ensure form </a:t>
            </a:r>
            <a:r>
              <a:rPr lang="en-GB" dirty="0">
                <a:latin typeface="Century Gothic" panose="020B0502020202020204" pitchFamily="34" charset="0"/>
                <a:cs typeface="Tahoma"/>
              </a:rPr>
              <a:t>is </a:t>
            </a:r>
            <a:r>
              <a:rPr lang="en-GB" spc="-5" dirty="0">
                <a:latin typeface="Century Gothic" panose="020B0502020202020204" pitchFamily="34" charset="0"/>
                <a:cs typeface="Tahoma"/>
              </a:rPr>
              <a:t>silent </a:t>
            </a:r>
            <a:r>
              <a:rPr lang="en-GB" dirty="0">
                <a:latin typeface="Century Gothic" panose="020B0502020202020204" pitchFamily="34" charset="0"/>
                <a:cs typeface="Tahoma"/>
              </a:rPr>
              <a:t>and behaving </a:t>
            </a:r>
            <a:r>
              <a:rPr lang="en-GB" spc="-5" dirty="0">
                <a:latin typeface="Century Gothic" panose="020B0502020202020204" pitchFamily="34" charset="0"/>
                <a:cs typeface="Tahoma"/>
              </a:rPr>
              <a:t>until directed</a:t>
            </a:r>
            <a:r>
              <a:rPr lang="en-GB" spc="10" dirty="0">
                <a:latin typeface="Century Gothic" panose="020B0502020202020204" pitchFamily="34" charset="0"/>
                <a:cs typeface="Tahoma"/>
              </a:rPr>
              <a:t> </a:t>
            </a:r>
            <a:r>
              <a:rPr lang="en-GB" spc="-5" dirty="0">
                <a:latin typeface="Century Gothic" panose="020B0502020202020204" pitchFamily="34" charset="0"/>
                <a:cs typeface="Tahoma"/>
              </a:rPr>
              <a:t>otherwise</a:t>
            </a:r>
          </a:p>
          <a:p>
            <a:pPr marL="355600" indent="-342900">
              <a:lnSpc>
                <a:spcPct val="100000"/>
              </a:lnSpc>
              <a:spcBef>
                <a:spcPts val="434"/>
              </a:spcBef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lang="en-GB" spc="-5" dirty="0">
                <a:latin typeface="Century Gothic" panose="020B0502020202020204" pitchFamily="34" charset="0"/>
                <a:cs typeface="Tahoma"/>
              </a:rPr>
              <a:t>Stay with your form until they are dismissed</a:t>
            </a:r>
            <a:endParaRPr lang="en-GB" dirty="0">
              <a:latin typeface="Century Gothic" panose="020B0502020202020204" pitchFamily="34" charset="0"/>
              <a:cs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39773303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09590" y="1005311"/>
            <a:ext cx="11193499" cy="504625"/>
          </a:xfrm>
          <a:prstGeom prst="rect">
            <a:avLst/>
          </a:prstGeom>
        </p:spPr>
        <p:txBody>
          <a:bodyPr vert="horz" wrap="square" lIns="0" tIns="12065" rIns="0" bIns="0" rtlCol="0" anchor="ctr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355600" algn="l"/>
                <a:tab pos="356235" algn="l"/>
              </a:tabLst>
            </a:pPr>
            <a:r>
              <a:rPr lang="en-GB" sz="3200" b="1" spc="-15" dirty="0" smtClean="0">
                <a:latin typeface="Century Gothic" panose="020B0502020202020204" pitchFamily="34" charset="0"/>
              </a:rPr>
              <a:t>Year Leaders</a:t>
            </a:r>
            <a:endParaRPr sz="1400" b="1" spc="-10" dirty="0">
              <a:latin typeface="Century Gothic" panose="020B0502020202020204" pitchFamily="34" charset="0"/>
            </a:endParaRPr>
          </a:p>
        </p:txBody>
      </p:sp>
      <p:sp>
        <p:nvSpPr>
          <p:cNvPr id="3" name="object 3"/>
          <p:cNvSpPr txBox="1">
            <a:spLocks/>
          </p:cNvSpPr>
          <p:nvPr/>
        </p:nvSpPr>
        <p:spPr>
          <a:xfrm>
            <a:off x="288798" y="1689138"/>
            <a:ext cx="11642364" cy="324447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68960" indent="-457200">
              <a:lnSpc>
                <a:spcPct val="100000"/>
              </a:lnSpc>
              <a:spcBef>
                <a:spcPts val="100"/>
              </a:spcBef>
              <a:buFont typeface="Arial"/>
              <a:buChar char="•"/>
              <a:tabLst>
                <a:tab pos="568960" algn="l"/>
                <a:tab pos="569595" algn="l"/>
              </a:tabLst>
            </a:pPr>
            <a:r>
              <a:rPr lang="en-GB" sz="2000" spc="-5" dirty="0" smtClean="0">
                <a:latin typeface="Century Gothic" panose="020B0502020202020204" pitchFamily="34" charset="0"/>
              </a:rPr>
              <a:t>See Admin Lead to </a:t>
            </a:r>
            <a:r>
              <a:rPr lang="en-GB" sz="2000" dirty="0" smtClean="0">
                <a:latin typeface="Century Gothic" panose="020B0502020202020204" pitchFamily="34" charset="0"/>
              </a:rPr>
              <a:t>get </a:t>
            </a:r>
            <a:r>
              <a:rPr lang="en-GB" sz="2000" spc="-10" dirty="0" smtClean="0">
                <a:latin typeface="Century Gothic" panose="020B0502020202020204" pitchFamily="34" charset="0"/>
              </a:rPr>
              <a:t>registered.</a:t>
            </a:r>
          </a:p>
          <a:p>
            <a:pPr marL="568960" indent="-457200">
              <a:lnSpc>
                <a:spcPct val="100000"/>
              </a:lnSpc>
              <a:spcBef>
                <a:spcPts val="100"/>
              </a:spcBef>
              <a:buFont typeface="Arial"/>
              <a:buChar char="•"/>
              <a:tabLst>
                <a:tab pos="568960" algn="l"/>
                <a:tab pos="569595" algn="l"/>
              </a:tabLst>
            </a:pPr>
            <a:endParaRPr lang="en-GB" sz="2000" spc="-10" dirty="0" smtClean="0">
              <a:latin typeface="Century Gothic" panose="020B0502020202020204" pitchFamily="34" charset="0"/>
            </a:endParaRPr>
          </a:p>
          <a:p>
            <a:pPr marL="568960" indent="-457200">
              <a:lnSpc>
                <a:spcPct val="100000"/>
              </a:lnSpc>
              <a:spcBef>
                <a:spcPts val="100"/>
              </a:spcBef>
              <a:buFont typeface="Arial"/>
              <a:buChar char="•"/>
              <a:tabLst>
                <a:tab pos="568960" algn="l"/>
                <a:tab pos="569595" algn="l"/>
              </a:tabLst>
            </a:pPr>
            <a:r>
              <a:rPr lang="en-GB" sz="2000" dirty="0" smtClean="0">
                <a:latin typeface="Century Gothic" panose="020B0502020202020204" pitchFamily="34" charset="0"/>
              </a:rPr>
              <a:t>Pick up </a:t>
            </a:r>
            <a:r>
              <a:rPr lang="en-GB" sz="2000" spc="-10" dirty="0" smtClean="0">
                <a:latin typeface="Century Gothic" panose="020B0502020202020204" pitchFamily="34" charset="0"/>
              </a:rPr>
              <a:t>registers from Admin Team. Year Leaders to distribute to Form Tutors in Year group.</a:t>
            </a:r>
          </a:p>
          <a:p>
            <a:pPr marL="99060">
              <a:lnSpc>
                <a:spcPct val="100000"/>
              </a:lnSpc>
              <a:spcBef>
                <a:spcPts val="30"/>
              </a:spcBef>
              <a:buFont typeface="Arial"/>
              <a:buChar char="•"/>
            </a:pPr>
            <a:endParaRPr lang="en-GB" sz="2000" dirty="0" smtClean="0">
              <a:latin typeface="Century Gothic" panose="020B0502020202020204" pitchFamily="34" charset="0"/>
              <a:cs typeface="Times New Roman"/>
            </a:endParaRPr>
          </a:p>
          <a:p>
            <a:pPr marL="568960" indent="-457200">
              <a:lnSpc>
                <a:spcPct val="100000"/>
              </a:lnSpc>
              <a:spcBef>
                <a:spcPts val="5"/>
              </a:spcBef>
              <a:buFont typeface="Arial"/>
              <a:buChar char="•"/>
              <a:tabLst>
                <a:tab pos="568960" algn="l"/>
                <a:tab pos="569595" algn="l"/>
              </a:tabLst>
            </a:pPr>
            <a:r>
              <a:rPr lang="en-GB" sz="2000" spc="-5" dirty="0" smtClean="0">
                <a:latin typeface="Century Gothic" panose="020B0502020202020204" pitchFamily="34" charset="0"/>
              </a:rPr>
              <a:t>Go to </a:t>
            </a:r>
            <a:r>
              <a:rPr lang="en-GB" sz="2000" spc="-10" dirty="0" smtClean="0">
                <a:latin typeface="Century Gothic" panose="020B0502020202020204" pitchFamily="34" charset="0"/>
              </a:rPr>
              <a:t>front </a:t>
            </a:r>
            <a:r>
              <a:rPr lang="en-GB" sz="2000" spc="-5" dirty="0" smtClean="0">
                <a:latin typeface="Century Gothic" panose="020B0502020202020204" pitchFamily="34" charset="0"/>
              </a:rPr>
              <a:t>of year </a:t>
            </a:r>
            <a:r>
              <a:rPr lang="en-GB" sz="2000" spc="-10" dirty="0" smtClean="0">
                <a:latin typeface="Century Gothic" panose="020B0502020202020204" pitchFamily="34" charset="0"/>
              </a:rPr>
              <a:t>group, </a:t>
            </a:r>
            <a:r>
              <a:rPr lang="en-GB" sz="2000" spc="-5" dirty="0" smtClean="0">
                <a:latin typeface="Century Gothic" panose="020B0502020202020204" pitchFamily="34" charset="0"/>
              </a:rPr>
              <a:t>collect </a:t>
            </a:r>
            <a:r>
              <a:rPr lang="en-GB" sz="2000" dirty="0" smtClean="0">
                <a:latin typeface="Century Gothic" panose="020B0502020202020204" pitchFamily="34" charset="0"/>
              </a:rPr>
              <a:t>in </a:t>
            </a:r>
            <a:r>
              <a:rPr lang="en-GB" sz="2000" spc="-10" dirty="0" smtClean="0">
                <a:latin typeface="Century Gothic" panose="020B0502020202020204" pitchFamily="34" charset="0"/>
              </a:rPr>
              <a:t>registers </a:t>
            </a:r>
            <a:r>
              <a:rPr lang="en-GB" sz="2000" dirty="0" smtClean="0">
                <a:latin typeface="Century Gothic" panose="020B0502020202020204" pitchFamily="34" charset="0"/>
              </a:rPr>
              <a:t>and </a:t>
            </a:r>
            <a:r>
              <a:rPr lang="en-GB" sz="2000" spc="-5" dirty="0" smtClean="0">
                <a:latin typeface="Century Gothic" panose="020B0502020202020204" pitchFamily="34" charset="0"/>
              </a:rPr>
              <a:t>return to Jake Heath - </a:t>
            </a:r>
            <a:r>
              <a:rPr lang="en-GB" sz="2000" dirty="0" smtClean="0">
                <a:latin typeface="Century Gothic" panose="020B0502020202020204" pitchFamily="34" charset="0"/>
              </a:rPr>
              <a:t>highlighting</a:t>
            </a:r>
            <a:r>
              <a:rPr lang="en-GB" sz="2000" spc="105" dirty="0" smtClean="0">
                <a:latin typeface="Century Gothic" panose="020B0502020202020204" pitchFamily="34" charset="0"/>
              </a:rPr>
              <a:t> </a:t>
            </a:r>
            <a:r>
              <a:rPr lang="en-GB" sz="2000" spc="-5" dirty="0" smtClean="0">
                <a:latin typeface="Century Gothic" panose="020B0502020202020204" pitchFamily="34" charset="0"/>
              </a:rPr>
              <a:t>any missing students </a:t>
            </a:r>
            <a:r>
              <a:rPr lang="en-GB" sz="2000" dirty="0" smtClean="0">
                <a:latin typeface="Century Gothic" panose="020B0502020202020204" pitchFamily="34" charset="0"/>
              </a:rPr>
              <a:t>and</a:t>
            </a:r>
            <a:r>
              <a:rPr lang="en-GB" sz="2000" spc="-20" dirty="0" smtClean="0">
                <a:latin typeface="Century Gothic" panose="020B0502020202020204" pitchFamily="34" charset="0"/>
              </a:rPr>
              <a:t> </a:t>
            </a:r>
            <a:r>
              <a:rPr lang="en-GB" sz="2000" spc="-25" dirty="0" smtClean="0">
                <a:latin typeface="Century Gothic" panose="020B0502020202020204" pitchFamily="34" charset="0"/>
              </a:rPr>
              <a:t>staff.</a:t>
            </a:r>
          </a:p>
          <a:p>
            <a:pPr marL="111760" indent="0">
              <a:lnSpc>
                <a:spcPct val="100000"/>
              </a:lnSpc>
              <a:spcBef>
                <a:spcPts val="5"/>
              </a:spcBef>
              <a:buNone/>
              <a:tabLst>
                <a:tab pos="568960" algn="l"/>
                <a:tab pos="569595" algn="l"/>
              </a:tabLst>
            </a:pPr>
            <a:endParaRPr lang="en-GB" sz="2000" spc="-25" dirty="0" smtClean="0">
              <a:latin typeface="Century Gothic" panose="020B0502020202020204" pitchFamily="34" charset="0"/>
            </a:endParaRPr>
          </a:p>
          <a:p>
            <a:pPr marL="568960" indent="-457200">
              <a:lnSpc>
                <a:spcPct val="100000"/>
              </a:lnSpc>
              <a:spcBef>
                <a:spcPts val="5"/>
              </a:spcBef>
              <a:buFont typeface="Arial"/>
              <a:buChar char="•"/>
              <a:tabLst>
                <a:tab pos="568960" algn="l"/>
                <a:tab pos="569595" algn="l"/>
              </a:tabLst>
            </a:pPr>
            <a:r>
              <a:rPr lang="en-GB" sz="2000" spc="-25" dirty="0" smtClean="0">
                <a:latin typeface="Century Gothic" panose="020B0502020202020204" pitchFamily="34" charset="0"/>
              </a:rPr>
              <a:t>Admin Lead to report any missing staff to Laura O’Leary.</a:t>
            </a:r>
          </a:p>
          <a:p>
            <a:pPr marL="99060">
              <a:lnSpc>
                <a:spcPct val="100000"/>
              </a:lnSpc>
              <a:spcBef>
                <a:spcPts val="35"/>
              </a:spcBef>
            </a:pPr>
            <a:endParaRPr lang="en-GB" sz="2000" dirty="0" smtClean="0">
              <a:latin typeface="Century Gothic" panose="020B0502020202020204" pitchFamily="34" charset="0"/>
              <a:cs typeface="Times New Roman"/>
            </a:endParaRPr>
          </a:p>
          <a:p>
            <a:pPr marL="568960" indent="-457200">
              <a:lnSpc>
                <a:spcPct val="100000"/>
              </a:lnSpc>
              <a:buFont typeface="Arial"/>
              <a:buChar char="•"/>
              <a:tabLst>
                <a:tab pos="568960" algn="l"/>
                <a:tab pos="569595" algn="l"/>
              </a:tabLst>
            </a:pPr>
            <a:r>
              <a:rPr lang="en-GB" sz="2000" spc="-5" dirty="0" smtClean="0">
                <a:latin typeface="Century Gothic" panose="020B0502020202020204" pitchFamily="34" charset="0"/>
              </a:rPr>
              <a:t>Proactively ensure year group </a:t>
            </a:r>
            <a:r>
              <a:rPr lang="en-GB" sz="2000" dirty="0" smtClean="0">
                <a:latin typeface="Century Gothic" panose="020B0502020202020204" pitchFamily="34" charset="0"/>
              </a:rPr>
              <a:t>is </a:t>
            </a:r>
            <a:r>
              <a:rPr lang="en-GB" sz="2000" spc="-5" dirty="0" smtClean="0">
                <a:latin typeface="Century Gothic" panose="020B0502020202020204" pitchFamily="34" charset="0"/>
              </a:rPr>
              <a:t>silent </a:t>
            </a:r>
            <a:r>
              <a:rPr lang="en-GB" sz="2000" dirty="0" smtClean="0">
                <a:latin typeface="Century Gothic" panose="020B0502020202020204" pitchFamily="34" charset="0"/>
              </a:rPr>
              <a:t>and</a:t>
            </a:r>
            <a:r>
              <a:rPr lang="en-GB" sz="2000" spc="5" dirty="0" smtClean="0">
                <a:latin typeface="Century Gothic" panose="020B0502020202020204" pitchFamily="34" charset="0"/>
              </a:rPr>
              <a:t> </a:t>
            </a:r>
            <a:r>
              <a:rPr lang="en-GB" sz="2000" spc="-5" dirty="0" smtClean="0">
                <a:latin typeface="Century Gothic" panose="020B0502020202020204" pitchFamily="34" charset="0"/>
              </a:rPr>
              <a:t>behaving</a:t>
            </a:r>
            <a:endParaRPr lang="en-GB" sz="2000" spc="-5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38270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09590" y="1005311"/>
            <a:ext cx="11193499" cy="504625"/>
          </a:xfrm>
          <a:prstGeom prst="rect">
            <a:avLst/>
          </a:prstGeom>
        </p:spPr>
        <p:txBody>
          <a:bodyPr vert="horz" wrap="square" lIns="0" tIns="12065" rIns="0" bIns="0" rtlCol="0" anchor="ctr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355600" algn="l"/>
                <a:tab pos="356235" algn="l"/>
              </a:tabLst>
            </a:pPr>
            <a:r>
              <a:rPr lang="en-GB" sz="3200" b="1" spc="-15" dirty="0" smtClean="0">
                <a:latin typeface="Century Gothic" panose="020B0502020202020204" pitchFamily="34" charset="0"/>
              </a:rPr>
              <a:t>SLT</a:t>
            </a:r>
            <a:endParaRPr sz="1400" b="1" spc="-10" dirty="0">
              <a:latin typeface="Century Gothic" panose="020B0502020202020204" pitchFamily="34" charset="0"/>
            </a:endParaRPr>
          </a:p>
        </p:txBody>
      </p:sp>
      <p:sp>
        <p:nvSpPr>
          <p:cNvPr id="3" name="object 3"/>
          <p:cNvSpPr txBox="1">
            <a:spLocks/>
          </p:cNvSpPr>
          <p:nvPr/>
        </p:nvSpPr>
        <p:spPr>
          <a:xfrm>
            <a:off x="1211990" y="1812230"/>
            <a:ext cx="11642364" cy="333681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55600" indent="-342900">
              <a:lnSpc>
                <a:spcPct val="100000"/>
              </a:lnSpc>
              <a:spcBef>
                <a:spcPts val="100"/>
              </a:spcBef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lang="en-GB" sz="2000" spc="-5" dirty="0" smtClean="0">
                <a:latin typeface="Tahoma"/>
                <a:cs typeface="Tahoma"/>
              </a:rPr>
              <a:t>Register with Admin Lead</a:t>
            </a:r>
            <a:endParaRPr lang="en-GB" sz="2000" dirty="0">
              <a:latin typeface="Tahoma"/>
              <a:cs typeface="Tahoma"/>
            </a:endParaRPr>
          </a:p>
          <a:p>
            <a:pPr>
              <a:lnSpc>
                <a:spcPct val="100000"/>
              </a:lnSpc>
              <a:spcBef>
                <a:spcPts val="30"/>
              </a:spcBef>
              <a:buFont typeface="Arial"/>
              <a:buChar char="•"/>
            </a:pPr>
            <a:endParaRPr lang="en-GB" sz="3200" dirty="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spcBef>
                <a:spcPts val="5"/>
              </a:spcBef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lang="en-GB" sz="2000" spc="-5" dirty="0" smtClean="0">
                <a:latin typeface="Tahoma"/>
                <a:cs typeface="Tahoma"/>
              </a:rPr>
              <a:t>Circulate </a:t>
            </a:r>
            <a:r>
              <a:rPr lang="en-GB" sz="2000" spc="-5" dirty="0">
                <a:latin typeface="Tahoma"/>
                <a:cs typeface="Tahoma"/>
              </a:rPr>
              <a:t>across each year</a:t>
            </a:r>
            <a:r>
              <a:rPr lang="en-GB" sz="2000" spc="-60" dirty="0">
                <a:latin typeface="Tahoma"/>
                <a:cs typeface="Tahoma"/>
              </a:rPr>
              <a:t> </a:t>
            </a:r>
            <a:r>
              <a:rPr lang="en-GB" sz="2000" spc="-5" dirty="0" smtClean="0">
                <a:latin typeface="Tahoma"/>
                <a:cs typeface="Tahoma"/>
              </a:rPr>
              <a:t>group</a:t>
            </a:r>
          </a:p>
          <a:p>
            <a:pPr marL="12700" indent="0">
              <a:lnSpc>
                <a:spcPct val="100000"/>
              </a:lnSpc>
              <a:spcBef>
                <a:spcPts val="5"/>
              </a:spcBef>
              <a:buNone/>
              <a:tabLst>
                <a:tab pos="355600" algn="l"/>
                <a:tab pos="356235" algn="l"/>
              </a:tabLst>
            </a:pPr>
            <a:endParaRPr lang="en-GB" sz="2000" spc="-5" dirty="0" smtClean="0">
              <a:latin typeface="Tahoma"/>
              <a:cs typeface="Tahoma"/>
            </a:endParaRPr>
          </a:p>
          <a:p>
            <a:pPr marL="355600" indent="-342900">
              <a:lnSpc>
                <a:spcPct val="100000"/>
              </a:lnSpc>
              <a:spcBef>
                <a:spcPts val="5"/>
              </a:spcBef>
              <a:buFont typeface="Arial"/>
              <a:buChar char="•"/>
              <a:tabLst>
                <a:tab pos="355600" algn="l"/>
                <a:tab pos="356235" algn="l"/>
              </a:tabLst>
            </a:pPr>
            <a:endParaRPr lang="en-GB" sz="2000" spc="-5" dirty="0">
              <a:latin typeface="Tahoma"/>
              <a:cs typeface="Tahoma"/>
            </a:endParaRPr>
          </a:p>
          <a:p>
            <a:pPr marL="355600" indent="-342900">
              <a:lnSpc>
                <a:spcPct val="100000"/>
              </a:lnSpc>
              <a:spcBef>
                <a:spcPts val="5"/>
              </a:spcBef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lang="en-GB" sz="2000" spc="-5" dirty="0" smtClean="0">
                <a:latin typeface="Tahoma"/>
                <a:cs typeface="Tahoma"/>
              </a:rPr>
              <a:t>HT to remain in centre of bus park</a:t>
            </a:r>
          </a:p>
          <a:p>
            <a:pPr marL="355600" indent="-342900">
              <a:lnSpc>
                <a:spcPct val="100000"/>
              </a:lnSpc>
              <a:spcBef>
                <a:spcPts val="5"/>
              </a:spcBef>
              <a:buFont typeface="Arial"/>
              <a:buChar char="•"/>
              <a:tabLst>
                <a:tab pos="355600" algn="l"/>
                <a:tab pos="356235" algn="l"/>
              </a:tabLst>
            </a:pPr>
            <a:endParaRPr lang="en-GB" sz="2000" spc="-5" dirty="0">
              <a:latin typeface="Tahoma"/>
              <a:cs typeface="Tahoma"/>
            </a:endParaRPr>
          </a:p>
          <a:p>
            <a:pPr marL="12700" indent="0">
              <a:lnSpc>
                <a:spcPct val="100000"/>
              </a:lnSpc>
              <a:spcBef>
                <a:spcPts val="5"/>
              </a:spcBef>
              <a:buNone/>
              <a:tabLst>
                <a:tab pos="355600" algn="l"/>
                <a:tab pos="356235" algn="l"/>
              </a:tabLst>
            </a:pPr>
            <a:endParaRPr lang="en-GB" sz="3200" dirty="0">
              <a:latin typeface="Times New Roman"/>
              <a:cs typeface="Times New Roman"/>
            </a:endParaRPr>
          </a:p>
          <a:p>
            <a:pPr marL="12700" indent="0">
              <a:lnSpc>
                <a:spcPct val="100000"/>
              </a:lnSpc>
              <a:spcBef>
                <a:spcPts val="5"/>
              </a:spcBef>
              <a:buNone/>
              <a:tabLst>
                <a:tab pos="355600" algn="l"/>
                <a:tab pos="356235" algn="l"/>
              </a:tabLst>
            </a:pPr>
            <a:endParaRPr lang="en-GB" sz="3200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42804433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09590" y="759090"/>
            <a:ext cx="11193499" cy="997068"/>
          </a:xfrm>
          <a:prstGeom prst="rect">
            <a:avLst/>
          </a:prstGeom>
        </p:spPr>
        <p:txBody>
          <a:bodyPr vert="horz" wrap="square" lIns="0" tIns="12065" rIns="0" bIns="0" rtlCol="0" anchor="ctr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355600" algn="l"/>
                <a:tab pos="356235" algn="l"/>
              </a:tabLst>
            </a:pPr>
            <a:r>
              <a:rPr lang="en-GB" sz="3200" b="1" spc="-15" dirty="0" smtClean="0">
                <a:latin typeface="Century Gothic" panose="020B0502020202020204" pitchFamily="34" charset="0"/>
              </a:rPr>
              <a:t>All teaching staff including teaching assistants without forms</a:t>
            </a:r>
            <a:endParaRPr sz="1400" b="1" spc="-10" dirty="0">
              <a:latin typeface="Century Gothic" panose="020B0502020202020204" pitchFamily="34" charset="0"/>
            </a:endParaRPr>
          </a:p>
        </p:txBody>
      </p:sp>
      <p:sp>
        <p:nvSpPr>
          <p:cNvPr id="3" name="object 3"/>
          <p:cNvSpPr txBox="1">
            <a:spLocks/>
          </p:cNvSpPr>
          <p:nvPr/>
        </p:nvSpPr>
        <p:spPr>
          <a:xfrm>
            <a:off x="1282329" y="2111169"/>
            <a:ext cx="11642364" cy="12490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69900" indent="-457200">
              <a:lnSpc>
                <a:spcPct val="100000"/>
              </a:lnSpc>
              <a:spcBef>
                <a:spcPts val="100"/>
              </a:spcBef>
              <a:buFont typeface="Arial"/>
              <a:buChar char="•"/>
              <a:tabLst>
                <a:tab pos="469900" algn="l"/>
                <a:tab pos="470534" algn="l"/>
              </a:tabLst>
            </a:pPr>
            <a:r>
              <a:rPr lang="en-GB" sz="2000" spc="-5" dirty="0">
                <a:latin typeface="Tahoma"/>
                <a:cs typeface="Tahoma"/>
              </a:rPr>
              <a:t>See </a:t>
            </a:r>
            <a:r>
              <a:rPr lang="en-GB" sz="2000" spc="-20" dirty="0" smtClean="0">
                <a:latin typeface="Tahoma"/>
                <a:cs typeface="Tahoma"/>
              </a:rPr>
              <a:t>Admin Lead </a:t>
            </a:r>
            <a:r>
              <a:rPr lang="en-GB" sz="2000" spc="-5" dirty="0" smtClean="0">
                <a:latin typeface="Tahoma"/>
                <a:cs typeface="Tahoma"/>
              </a:rPr>
              <a:t>to </a:t>
            </a:r>
            <a:r>
              <a:rPr lang="en-GB" sz="2000" dirty="0">
                <a:latin typeface="Tahoma"/>
                <a:cs typeface="Tahoma"/>
              </a:rPr>
              <a:t>get</a:t>
            </a:r>
            <a:r>
              <a:rPr lang="en-GB" sz="2000" spc="20" dirty="0">
                <a:latin typeface="Tahoma"/>
                <a:cs typeface="Tahoma"/>
              </a:rPr>
              <a:t> </a:t>
            </a:r>
            <a:r>
              <a:rPr lang="en-GB" sz="2000" spc="-10" dirty="0">
                <a:latin typeface="Tahoma"/>
                <a:cs typeface="Tahoma"/>
              </a:rPr>
              <a:t>registered</a:t>
            </a:r>
            <a:endParaRPr lang="en-GB" sz="2000" dirty="0">
              <a:latin typeface="Tahoma"/>
              <a:cs typeface="Tahoma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lang="en-GB" sz="3200" dirty="0">
              <a:latin typeface="Times New Roman"/>
              <a:cs typeface="Times New Roman"/>
            </a:endParaRPr>
          </a:p>
          <a:p>
            <a:pPr marL="469900" indent="-457200">
              <a:lnSpc>
                <a:spcPct val="100000"/>
              </a:lnSpc>
              <a:buFont typeface="Arial"/>
              <a:buChar char="•"/>
              <a:tabLst>
                <a:tab pos="469900" algn="l"/>
                <a:tab pos="470534" algn="l"/>
              </a:tabLst>
            </a:pPr>
            <a:r>
              <a:rPr lang="en-GB" sz="2000" spc="-5" dirty="0">
                <a:latin typeface="Tahoma"/>
                <a:cs typeface="Tahoma"/>
              </a:rPr>
              <a:t>Spread </a:t>
            </a:r>
            <a:r>
              <a:rPr lang="en-GB" sz="2000" dirty="0">
                <a:latin typeface="Tahoma"/>
                <a:cs typeface="Tahoma"/>
              </a:rPr>
              <a:t>out amongst </a:t>
            </a:r>
            <a:r>
              <a:rPr lang="en-GB" sz="2000" spc="-5" dirty="0">
                <a:latin typeface="Tahoma"/>
                <a:cs typeface="Tahoma"/>
              </a:rPr>
              <a:t>year groups to proactively support </a:t>
            </a:r>
            <a:r>
              <a:rPr lang="en-GB" sz="2000" dirty="0">
                <a:latin typeface="Tahoma"/>
                <a:cs typeface="Tahoma"/>
              </a:rPr>
              <a:t>and </a:t>
            </a:r>
            <a:r>
              <a:rPr lang="en-GB" sz="2000" spc="-5" dirty="0">
                <a:latin typeface="Tahoma"/>
                <a:cs typeface="Tahoma"/>
              </a:rPr>
              <a:t>ensure</a:t>
            </a:r>
            <a:r>
              <a:rPr lang="en-GB" sz="2000" spc="35" dirty="0">
                <a:latin typeface="Tahoma"/>
                <a:cs typeface="Tahoma"/>
              </a:rPr>
              <a:t> </a:t>
            </a:r>
            <a:r>
              <a:rPr lang="en-GB" sz="2000" spc="-10" dirty="0">
                <a:latin typeface="Tahoma"/>
                <a:cs typeface="Tahoma"/>
              </a:rPr>
              <a:t>silence</a:t>
            </a:r>
            <a:endParaRPr lang="en-GB" sz="2000" dirty="0">
              <a:latin typeface="Tahoma"/>
              <a:cs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70432036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09590" y="1005311"/>
            <a:ext cx="11193499" cy="504625"/>
          </a:xfrm>
          <a:prstGeom prst="rect">
            <a:avLst/>
          </a:prstGeom>
        </p:spPr>
        <p:txBody>
          <a:bodyPr vert="horz" wrap="square" lIns="0" tIns="12065" rIns="0" bIns="0" rtlCol="0" anchor="ctr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355600" algn="l"/>
                <a:tab pos="356235" algn="l"/>
              </a:tabLst>
            </a:pPr>
            <a:r>
              <a:rPr lang="en-GB" sz="3200" b="1" spc="-15" dirty="0" smtClean="0">
                <a:latin typeface="Century Gothic" panose="020B0502020202020204" pitchFamily="34" charset="0"/>
              </a:rPr>
              <a:t>Staff covering a form</a:t>
            </a:r>
            <a:endParaRPr sz="1400" b="1" spc="-10" dirty="0">
              <a:latin typeface="Century Gothic" panose="020B050202020202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307122" y="2024381"/>
            <a:ext cx="972722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69900" marR="5080" indent="-457200">
              <a:lnSpc>
                <a:spcPct val="100000"/>
              </a:lnSpc>
              <a:spcBef>
                <a:spcPts val="100"/>
              </a:spcBef>
              <a:buFont typeface="Arial"/>
              <a:buChar char="•"/>
              <a:tabLst>
                <a:tab pos="469900" algn="l"/>
                <a:tab pos="470534" algn="l"/>
              </a:tabLst>
            </a:pPr>
            <a:r>
              <a:rPr lang="en-GB" spc="-5" dirty="0">
                <a:latin typeface="Century Gothic" panose="020B0502020202020204" pitchFamily="34" charset="0"/>
                <a:cs typeface="Tahoma"/>
              </a:rPr>
              <a:t>If you have completed </a:t>
            </a:r>
            <a:r>
              <a:rPr lang="en-GB" dirty="0">
                <a:latin typeface="Century Gothic" panose="020B0502020202020204" pitchFamily="34" charset="0"/>
                <a:cs typeface="Tahoma"/>
              </a:rPr>
              <a:t>a </a:t>
            </a:r>
            <a:r>
              <a:rPr lang="en-GB" spc="-5" dirty="0">
                <a:latin typeface="Century Gothic" panose="020B0502020202020204" pitchFamily="34" charset="0"/>
                <a:cs typeface="Tahoma"/>
              </a:rPr>
              <a:t>register </a:t>
            </a:r>
            <a:r>
              <a:rPr lang="en-GB" dirty="0">
                <a:latin typeface="Century Gothic" panose="020B0502020202020204" pitchFamily="34" charset="0"/>
                <a:cs typeface="Tahoma"/>
              </a:rPr>
              <a:t>in </a:t>
            </a:r>
            <a:r>
              <a:rPr lang="en-GB" spc="-5" dirty="0">
                <a:latin typeface="Century Gothic" panose="020B0502020202020204" pitchFamily="34" charset="0"/>
                <a:cs typeface="Tahoma"/>
              </a:rPr>
              <a:t>the morning </a:t>
            </a:r>
            <a:r>
              <a:rPr lang="en-GB" dirty="0">
                <a:latin typeface="Century Gothic" panose="020B0502020202020204" pitchFamily="34" charset="0"/>
                <a:cs typeface="Tahoma"/>
              </a:rPr>
              <a:t>and </a:t>
            </a:r>
            <a:r>
              <a:rPr lang="en-GB" spc="-5" dirty="0">
                <a:latin typeface="Century Gothic" panose="020B0502020202020204" pitchFamily="34" charset="0"/>
                <a:cs typeface="Tahoma"/>
              </a:rPr>
              <a:t>there </a:t>
            </a:r>
            <a:r>
              <a:rPr lang="en-GB" dirty="0">
                <a:latin typeface="Century Gothic" panose="020B0502020202020204" pitchFamily="34" charset="0"/>
                <a:cs typeface="Tahoma"/>
              </a:rPr>
              <a:t>is a </a:t>
            </a:r>
            <a:r>
              <a:rPr lang="en-GB" spc="-5" dirty="0">
                <a:latin typeface="Century Gothic" panose="020B0502020202020204" pitchFamily="34" charset="0"/>
                <a:cs typeface="Tahoma"/>
              </a:rPr>
              <a:t>fire </a:t>
            </a:r>
            <a:r>
              <a:rPr lang="en-GB" dirty="0">
                <a:latin typeface="Century Gothic" panose="020B0502020202020204" pitchFamily="34" charset="0"/>
                <a:cs typeface="Tahoma"/>
              </a:rPr>
              <a:t>alarm.  </a:t>
            </a:r>
            <a:r>
              <a:rPr lang="en-GB" spc="-5" dirty="0">
                <a:latin typeface="Century Gothic" panose="020B0502020202020204" pitchFamily="34" charset="0"/>
                <a:cs typeface="Tahoma"/>
              </a:rPr>
              <a:t>Please </a:t>
            </a:r>
            <a:r>
              <a:rPr lang="en-GB" spc="-10" dirty="0">
                <a:latin typeface="Century Gothic" panose="020B0502020202020204" pitchFamily="34" charset="0"/>
                <a:cs typeface="Tahoma"/>
              </a:rPr>
              <a:t>cover </a:t>
            </a:r>
            <a:r>
              <a:rPr lang="en-GB" spc="-5" dirty="0">
                <a:latin typeface="Century Gothic" panose="020B0502020202020204" pitchFamily="34" charset="0"/>
                <a:cs typeface="Tahoma"/>
              </a:rPr>
              <a:t>that form.</a:t>
            </a:r>
            <a:endParaRPr lang="en-GB" dirty="0">
              <a:latin typeface="Century Gothic" panose="020B0502020202020204" pitchFamily="34" charset="0"/>
              <a:cs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174839016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AFBE4696CF1364983718D1438304067" ma:contentTypeVersion="11" ma:contentTypeDescription="Create a new document." ma:contentTypeScope="" ma:versionID="95cb7c60e27018a24a80334b1bab27ab">
  <xsd:schema xmlns:xsd="http://www.w3.org/2001/XMLSchema" xmlns:xs="http://www.w3.org/2001/XMLSchema" xmlns:p="http://schemas.microsoft.com/office/2006/metadata/properties" xmlns:ns2="152f4f83-ab6f-490a-826f-ef019f88550b" targetNamespace="http://schemas.microsoft.com/office/2006/metadata/properties" ma:root="true" ma:fieldsID="c6542e1dd9c2d1fc6f402e6f5e2b89a1" ns2:_="">
    <xsd:import namespace="152f4f83-ab6f-490a-826f-ef019f88550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Location" minOccurs="0"/>
                <xsd:element ref="ns2:MediaServiceAutoKeyPoints" minOccurs="0"/>
                <xsd:element ref="ns2:MediaServiceKeyPoints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52f4f83-ab6f-490a-826f-ef019f88550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18" nillable="true" ma:displayName="Length (seconds)" ma:internalName="MediaLengthInSeconds" ma:readOnly="tru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963CE762-F2E9-404B-A4FD-5FEB03CF32C7}"/>
</file>

<file path=customXml/itemProps2.xml><?xml version="1.0" encoding="utf-8"?>
<ds:datastoreItem xmlns:ds="http://schemas.openxmlformats.org/officeDocument/2006/customXml" ds:itemID="{7A3016BC-64AA-4F02-9B5F-1DDA61040EBA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F675C27F-BED4-4AD0-BEBF-BAD640B595C8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100</TotalTime>
  <Words>1044</Words>
  <Application>Microsoft Office PowerPoint</Application>
  <PresentationFormat>Widescreen</PresentationFormat>
  <Paragraphs>123</Paragraphs>
  <Slides>17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17</vt:i4>
      </vt:variant>
    </vt:vector>
  </HeadingPairs>
  <TitlesOfParts>
    <vt:vector size="25" baseType="lpstr">
      <vt:lpstr>Arial</vt:lpstr>
      <vt:lpstr>Calibri</vt:lpstr>
      <vt:lpstr>Calibri Light</vt:lpstr>
      <vt:lpstr>Century Gothic</vt:lpstr>
      <vt:lpstr>Tahoma</vt:lpstr>
      <vt:lpstr>Times New Roman</vt:lpstr>
      <vt:lpstr>Office Theme</vt:lpstr>
      <vt:lpstr>1_Office Theme</vt:lpstr>
      <vt:lpstr>Fire Alarms – How we do them!  Staff Guidance</vt:lpstr>
      <vt:lpstr>In the event of a fire  </vt:lpstr>
      <vt:lpstr>Exit routes to the bus park</vt:lpstr>
      <vt:lpstr>Where do you stand?</vt:lpstr>
      <vt:lpstr>Those with forms</vt:lpstr>
      <vt:lpstr>Year Leaders</vt:lpstr>
      <vt:lpstr>SLT</vt:lpstr>
      <vt:lpstr>All teaching staff including teaching assistants without forms</vt:lpstr>
      <vt:lpstr>Staff covering a form</vt:lpstr>
      <vt:lpstr>All teaching staff including teaching assistants without forms</vt:lpstr>
      <vt:lpstr>All other support staff</vt:lpstr>
      <vt:lpstr>All other staff and visitors</vt:lpstr>
      <vt:lpstr>At the end</vt:lpstr>
      <vt:lpstr>Fire alarms before school</vt:lpstr>
      <vt:lpstr>Fire alarms after school</vt:lpstr>
      <vt:lpstr>Accounting for everyone</vt:lpstr>
      <vt:lpstr>Cover arrangements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Click to add title</dc:title>
  <dc:creator>Miss S Arrowsmith</dc:creator>
  <cp:lastModifiedBy>Miss L O'Leary</cp:lastModifiedBy>
  <cp:revision>15</cp:revision>
  <dcterms:created xsi:type="dcterms:W3CDTF">2021-02-11T10:50:20Z</dcterms:created>
  <dcterms:modified xsi:type="dcterms:W3CDTF">2021-05-16T18:40:35Z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0x0101005AFBE4696CF1364983718D1438304067</vt:lpwstr>
  </property>
</Properties>
</file>