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672" r:id="rId5"/>
    <p:sldMasterId id="2147483687" r:id="rId6"/>
  </p:sldMasterIdLst>
  <p:sldIdLst>
    <p:sldId id="256" r:id="rId7"/>
    <p:sldId id="257" r:id="rId8"/>
    <p:sldId id="356" r:id="rId9"/>
    <p:sldId id="355" r:id="rId10"/>
    <p:sldId id="262" r:id="rId11"/>
    <p:sldId id="273" r:id="rId12"/>
    <p:sldId id="347" r:id="rId13"/>
    <p:sldId id="348" r:id="rId14"/>
    <p:sldId id="258" r:id="rId15"/>
    <p:sldId id="263" r:id="rId16"/>
    <p:sldId id="352" r:id="rId17"/>
    <p:sldId id="260" r:id="rId18"/>
    <p:sldId id="264" r:id="rId19"/>
    <p:sldId id="274" r:id="rId20"/>
    <p:sldId id="265" r:id="rId21"/>
    <p:sldId id="266" r:id="rId22"/>
    <p:sldId id="351" r:id="rId23"/>
    <p:sldId id="267" r:id="rId24"/>
    <p:sldId id="353" r:id="rId25"/>
    <p:sldId id="350" r:id="rId26"/>
    <p:sldId id="268" r:id="rId27"/>
    <p:sldId id="269" r:id="rId28"/>
    <p:sldId id="277" r:id="rId29"/>
    <p:sldId id="338" r:id="rId30"/>
    <p:sldId id="275" r:id="rId31"/>
    <p:sldId id="276" r:id="rId32"/>
    <p:sldId id="270" r:id="rId33"/>
    <p:sldId id="354" r:id="rId34"/>
    <p:sldId id="349" r:id="rId35"/>
    <p:sldId id="272" r:id="rId36"/>
    <p:sldId id="2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E889CE-18C6-D1BC-B4B7-A680815E6034}" v="80" dt="2025-07-01T13:25:45.010"/>
    <p1510:client id="{3CDBBE87-9BBB-89E6-CDAB-5079C2223C48}" v="17" dt="2025-07-01T11:26:51.240"/>
    <p1510:client id="{4E28D3B8-C0A6-8D86-D203-1EBE09EF45F1}" v="127" dt="2025-07-01T08:08:57.804"/>
    <p1510:client id="{66D55DCB-5E85-4EBB-807B-A56A3A65F9BA}" v="54" dt="2025-07-01T14:38:06.832"/>
    <p1510:client id="{A1E13292-E06C-CD24-53CD-51971A9745D6}" v="46" dt="2025-07-01T08:11:43.913"/>
    <p1510:client id="{F0C93A62-DBD3-D5EA-7E08-9380F0FB9A50}" v="27" dt="2025-07-01T06:30:11.4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e Smith" userId="S::ssmith@brs.srscmat.co.uk::7ebb2d7e-f7de-4676-986a-5781d7bbdcda" providerId="AD" clId="Web-{AD2D91CD-ADAC-2500-EF3C-F95539B0D1AA}"/>
    <pc:docChg chg="modSld">
      <pc:chgData name="Sue Smith" userId="S::ssmith@brs.srscmat.co.uk::7ebb2d7e-f7de-4676-986a-5781d7bbdcda" providerId="AD" clId="Web-{AD2D91CD-ADAC-2500-EF3C-F95539B0D1AA}" dt="2025-06-30T13:15:25.717" v="190" actId="20577"/>
      <pc:docMkLst>
        <pc:docMk/>
      </pc:docMkLst>
      <pc:sldChg chg="modSp">
        <pc:chgData name="Sue Smith" userId="S::ssmith@brs.srscmat.co.uk::7ebb2d7e-f7de-4676-986a-5781d7bbdcda" providerId="AD" clId="Web-{AD2D91CD-ADAC-2500-EF3C-F95539B0D1AA}" dt="2025-06-30T13:15:25.717" v="190" actId="20577"/>
        <pc:sldMkLst>
          <pc:docMk/>
          <pc:sldMk cId="167119549" sldId="272"/>
        </pc:sldMkLst>
        <pc:spChg chg="mod">
          <ac:chgData name="Sue Smith" userId="S::ssmith@brs.srscmat.co.uk::7ebb2d7e-f7de-4676-986a-5781d7bbdcda" providerId="AD" clId="Web-{AD2D91CD-ADAC-2500-EF3C-F95539B0D1AA}" dt="2025-06-30T13:15:11.341" v="184" actId="20577"/>
          <ac:spMkLst>
            <pc:docMk/>
            <pc:sldMk cId="167119549" sldId="272"/>
            <ac:spMk id="2" creationId="{DC8C8E73-68A2-7451-22DB-E0638D74A838}"/>
          </ac:spMkLst>
        </pc:spChg>
        <pc:spChg chg="mod">
          <ac:chgData name="Sue Smith" userId="S::ssmith@brs.srscmat.co.uk::7ebb2d7e-f7de-4676-986a-5781d7bbdcda" providerId="AD" clId="Web-{AD2D91CD-ADAC-2500-EF3C-F95539B0D1AA}" dt="2025-06-30T13:15:25.717" v="190" actId="20577"/>
          <ac:spMkLst>
            <pc:docMk/>
            <pc:sldMk cId="167119549" sldId="272"/>
            <ac:spMk id="3" creationId="{C6E7C43E-A2A2-9044-0945-349BD37D7C35}"/>
          </ac:spMkLst>
        </pc:spChg>
      </pc:sldChg>
    </pc:docChg>
  </pc:docChgLst>
  <pc:docChgLst>
    <pc:chgData name="Samuel Gray" userId="S::sgray@brs.srscmat.co.uk::a79933c1-c389-4818-b89e-43a4a6435368" providerId="AD" clId="Web-{359B4281-7F2B-DF5F-B076-3CE708E3B7E9}"/>
    <pc:docChg chg="modSld">
      <pc:chgData name="Samuel Gray" userId="S::sgray@brs.srscmat.co.uk::a79933c1-c389-4818-b89e-43a4a6435368" providerId="AD" clId="Web-{359B4281-7F2B-DF5F-B076-3CE708E3B7E9}" dt="2025-06-29T16:31:36.917" v="1"/>
      <pc:docMkLst>
        <pc:docMk/>
      </pc:docMkLst>
      <pc:sldChg chg="delSp modSp">
        <pc:chgData name="Samuel Gray" userId="S::sgray@brs.srscmat.co.uk::a79933c1-c389-4818-b89e-43a4a6435368" providerId="AD" clId="Web-{359B4281-7F2B-DF5F-B076-3CE708E3B7E9}" dt="2025-06-29T16:31:36.917" v="1"/>
        <pc:sldMkLst>
          <pc:docMk/>
          <pc:sldMk cId="3019942232" sldId="257"/>
        </pc:sldMkLst>
      </pc:sldChg>
    </pc:docChg>
  </pc:docChgLst>
  <pc:docChgLst>
    <pc:chgData name="Sally Miller" userId="S::smiller@brs.srscmat.co.uk::8646b265-1a06-4d5b-ab12-584d9ad94c63" providerId="AD" clId="Web-{4E28D3B8-C0A6-8D86-D203-1EBE09EF45F1}"/>
    <pc:docChg chg="modSld">
      <pc:chgData name="Sally Miller" userId="S::smiller@brs.srscmat.co.uk::8646b265-1a06-4d5b-ab12-584d9ad94c63" providerId="AD" clId="Web-{4E28D3B8-C0A6-8D86-D203-1EBE09EF45F1}" dt="2025-07-01T08:08:57.804" v="130" actId="20577"/>
      <pc:docMkLst>
        <pc:docMk/>
      </pc:docMkLst>
      <pc:sldChg chg="addSp modSp">
        <pc:chgData name="Sally Miller" userId="S::smiller@brs.srscmat.co.uk::8646b265-1a06-4d5b-ab12-584d9ad94c63" providerId="AD" clId="Web-{4E28D3B8-C0A6-8D86-D203-1EBE09EF45F1}" dt="2025-07-01T08:08:57.804" v="130" actId="20577"/>
        <pc:sldMkLst>
          <pc:docMk/>
          <pc:sldMk cId="167119549" sldId="272"/>
        </pc:sldMkLst>
        <pc:spChg chg="mod">
          <ac:chgData name="Sally Miller" userId="S::smiller@brs.srscmat.co.uk::8646b265-1a06-4d5b-ab12-584d9ad94c63" providerId="AD" clId="Web-{4E28D3B8-C0A6-8D86-D203-1EBE09EF45F1}" dt="2025-07-01T08:08:57.804" v="130" actId="20577"/>
          <ac:spMkLst>
            <pc:docMk/>
            <pc:sldMk cId="167119549" sldId="272"/>
            <ac:spMk id="3" creationId="{C6E7C43E-A2A2-9044-0945-349BD37D7C35}"/>
          </ac:spMkLst>
        </pc:spChg>
        <pc:picChg chg="add mod">
          <ac:chgData name="Sally Miller" userId="S::smiller@brs.srscmat.co.uk::8646b265-1a06-4d5b-ab12-584d9ad94c63" providerId="AD" clId="Web-{4E28D3B8-C0A6-8D86-D203-1EBE09EF45F1}" dt="2025-07-01T07:53:23.058" v="125" actId="1076"/>
          <ac:picMkLst>
            <pc:docMk/>
            <pc:sldMk cId="167119549" sldId="272"/>
            <ac:picMk id="4" creationId="{1C9083D7-B5F3-C223-8179-204B66055A90}"/>
          </ac:picMkLst>
        </pc:picChg>
      </pc:sldChg>
    </pc:docChg>
  </pc:docChgLst>
  <pc:docChgLst>
    <pc:chgData name="Sue Smith" userId="S::ssmith@brs.srscmat.co.uk::7ebb2d7e-f7de-4676-986a-5781d7bbdcda" providerId="AD" clId="Web-{169EC4E2-208A-4454-1A51-4FC57DDD240B}"/>
    <pc:docChg chg="modSld">
      <pc:chgData name="Sue Smith" userId="S::ssmith@brs.srscmat.co.uk::7ebb2d7e-f7de-4676-986a-5781d7bbdcda" providerId="AD" clId="Web-{169EC4E2-208A-4454-1A51-4FC57DDD240B}" dt="2025-06-30T13:18:10.724" v="60" actId="20577"/>
      <pc:docMkLst>
        <pc:docMk/>
      </pc:docMkLst>
      <pc:sldChg chg="modSp">
        <pc:chgData name="Sue Smith" userId="S::ssmith@brs.srscmat.co.uk::7ebb2d7e-f7de-4676-986a-5781d7bbdcda" providerId="AD" clId="Web-{169EC4E2-208A-4454-1A51-4FC57DDD240B}" dt="2025-06-30T13:18:10.724" v="60" actId="20577"/>
        <pc:sldMkLst>
          <pc:docMk/>
          <pc:sldMk cId="167119549" sldId="272"/>
        </pc:sldMkLst>
        <pc:spChg chg="mod">
          <ac:chgData name="Sue Smith" userId="S::ssmith@brs.srscmat.co.uk::7ebb2d7e-f7de-4676-986a-5781d7bbdcda" providerId="AD" clId="Web-{169EC4E2-208A-4454-1A51-4FC57DDD240B}" dt="2025-06-30T13:18:10.724" v="60" actId="20577"/>
          <ac:spMkLst>
            <pc:docMk/>
            <pc:sldMk cId="167119549" sldId="272"/>
            <ac:spMk id="2" creationId="{DC8C8E73-68A2-7451-22DB-E0638D74A838}"/>
          </ac:spMkLst>
        </pc:spChg>
        <pc:spChg chg="mod">
          <ac:chgData name="Sue Smith" userId="S::ssmith@brs.srscmat.co.uk::7ebb2d7e-f7de-4676-986a-5781d7bbdcda" providerId="AD" clId="Web-{169EC4E2-208A-4454-1A51-4FC57DDD240B}" dt="2025-06-30T13:17:52.520" v="58" actId="20577"/>
          <ac:spMkLst>
            <pc:docMk/>
            <pc:sldMk cId="167119549" sldId="272"/>
            <ac:spMk id="3" creationId="{C6E7C43E-A2A2-9044-0945-349BD37D7C35}"/>
          </ac:spMkLst>
        </pc:spChg>
      </pc:sldChg>
    </pc:docChg>
  </pc:docChgLst>
  <pc:docChgLst>
    <pc:chgData name="Sue Smith" userId="S::ssmith@brs.srscmat.co.uk::7ebb2d7e-f7de-4676-986a-5781d7bbdcda" providerId="AD" clId="Web-{4BE3476B-9F7B-F75B-8AC5-068FF3BF2305}"/>
    <pc:docChg chg="modSld">
      <pc:chgData name="Sue Smith" userId="S::ssmith@brs.srscmat.co.uk::7ebb2d7e-f7de-4676-986a-5781d7bbdcda" providerId="AD" clId="Web-{4BE3476B-9F7B-F75B-8AC5-068FF3BF2305}" dt="2025-06-30T11:39:27.481" v="211" actId="20577"/>
      <pc:docMkLst>
        <pc:docMk/>
      </pc:docMkLst>
      <pc:sldChg chg="modSp">
        <pc:chgData name="Sue Smith" userId="S::ssmith@brs.srscmat.co.uk::7ebb2d7e-f7de-4676-986a-5781d7bbdcda" providerId="AD" clId="Web-{4BE3476B-9F7B-F75B-8AC5-068FF3BF2305}" dt="2025-06-30T11:39:27.481" v="211" actId="20577"/>
        <pc:sldMkLst>
          <pc:docMk/>
          <pc:sldMk cId="167119549" sldId="272"/>
        </pc:sldMkLst>
        <pc:spChg chg="mod">
          <ac:chgData name="Sue Smith" userId="S::ssmith@brs.srscmat.co.uk::7ebb2d7e-f7de-4676-986a-5781d7bbdcda" providerId="AD" clId="Web-{4BE3476B-9F7B-F75B-8AC5-068FF3BF2305}" dt="2025-06-30T11:39:27.481" v="211" actId="20577"/>
          <ac:spMkLst>
            <pc:docMk/>
            <pc:sldMk cId="167119549" sldId="272"/>
            <ac:spMk id="3" creationId="{C6E7C43E-A2A2-9044-0945-349BD37D7C35}"/>
          </ac:spMkLst>
        </pc:spChg>
      </pc:sldChg>
    </pc:docChg>
  </pc:docChgLst>
  <pc:docChgLst>
    <pc:chgData name="Elliot Davies-Tagg" userId="S::edaviestagg@brs.srscmat.co.uk::124a5f88-5bfb-4e7a-9f4d-b74d951ecbf9" providerId="AD" clId="Web-{F0C93A62-DBD3-D5EA-7E08-9380F0FB9A50}"/>
    <pc:docChg chg="modSld">
      <pc:chgData name="Elliot Davies-Tagg" userId="S::edaviestagg@brs.srscmat.co.uk::124a5f88-5bfb-4e7a-9f4d-b74d951ecbf9" providerId="AD" clId="Web-{F0C93A62-DBD3-D5EA-7E08-9380F0FB9A50}" dt="2025-07-01T06:30:11.430" v="24" actId="14100"/>
      <pc:docMkLst>
        <pc:docMk/>
      </pc:docMkLst>
      <pc:sldChg chg="addSp delSp modSp">
        <pc:chgData name="Elliot Davies-Tagg" userId="S::edaviestagg@brs.srscmat.co.uk::124a5f88-5bfb-4e7a-9f4d-b74d951ecbf9" providerId="AD" clId="Web-{F0C93A62-DBD3-D5EA-7E08-9380F0FB9A50}" dt="2025-07-01T06:30:11.430" v="24" actId="14100"/>
        <pc:sldMkLst>
          <pc:docMk/>
          <pc:sldMk cId="3378660222" sldId="353"/>
        </pc:sldMkLst>
        <pc:spChg chg="mod">
          <ac:chgData name="Elliot Davies-Tagg" userId="S::edaviestagg@brs.srscmat.co.uk::124a5f88-5bfb-4e7a-9f4d-b74d951ecbf9" providerId="AD" clId="Web-{F0C93A62-DBD3-D5EA-7E08-9380F0FB9A50}" dt="2025-07-01T06:29:57.148" v="22"/>
          <ac:spMkLst>
            <pc:docMk/>
            <pc:sldMk cId="3378660222" sldId="353"/>
            <ac:spMk id="2" creationId="{94C9B7AB-C178-722E-4DC5-9C0C8D829BD5}"/>
          </ac:spMkLst>
        </pc:spChg>
        <pc:spChg chg="del mod">
          <ac:chgData name="Elliot Davies-Tagg" userId="S::edaviestagg@brs.srscmat.co.uk::124a5f88-5bfb-4e7a-9f4d-b74d951ecbf9" providerId="AD" clId="Web-{F0C93A62-DBD3-D5EA-7E08-9380F0FB9A50}" dt="2025-07-01T06:28:37.208" v="1"/>
          <ac:spMkLst>
            <pc:docMk/>
            <pc:sldMk cId="3378660222" sldId="353"/>
            <ac:spMk id="5" creationId="{CEC0AA93-009F-1175-EC88-504A002C4328}"/>
          </ac:spMkLst>
        </pc:spChg>
        <pc:picChg chg="add mod">
          <ac:chgData name="Elliot Davies-Tagg" userId="S::edaviestagg@brs.srscmat.co.uk::124a5f88-5bfb-4e7a-9f4d-b74d951ecbf9" providerId="AD" clId="Web-{F0C93A62-DBD3-D5EA-7E08-9380F0FB9A50}" dt="2025-07-01T06:30:11.430" v="24" actId="14100"/>
          <ac:picMkLst>
            <pc:docMk/>
            <pc:sldMk cId="3378660222" sldId="353"/>
            <ac:picMk id="4" creationId="{75FE6A85-9668-46B6-8F66-6B0937588204}"/>
          </ac:picMkLst>
        </pc:picChg>
      </pc:sldChg>
    </pc:docChg>
  </pc:docChgLst>
  <pc:docChgLst>
    <pc:chgData name="Stephanie Higgs" userId="S::shiggs@brs.srscmat.co.uk::0de352b4-0fa9-4242-8a68-71695b561593" providerId="AD" clId="Web-{32E889CE-18C6-D1BC-B4B7-A680815E6034}"/>
    <pc:docChg chg="modSld">
      <pc:chgData name="Stephanie Higgs" userId="S::shiggs@brs.srscmat.co.uk::0de352b4-0fa9-4242-8a68-71695b561593" providerId="AD" clId="Web-{32E889CE-18C6-D1BC-B4B7-A680815E6034}" dt="2025-07-01T13:25:45.010" v="68"/>
      <pc:docMkLst>
        <pc:docMk/>
      </pc:docMkLst>
      <pc:sldChg chg="addSp delSp modSp mod setBg">
        <pc:chgData name="Stephanie Higgs" userId="S::shiggs@brs.srscmat.co.uk::0de352b4-0fa9-4242-8a68-71695b561593" providerId="AD" clId="Web-{32E889CE-18C6-D1BC-B4B7-A680815E6034}" dt="2025-07-01T13:25:45.010" v="68"/>
        <pc:sldMkLst>
          <pc:docMk/>
          <pc:sldMk cId="3832706068" sldId="259"/>
        </pc:sldMkLst>
        <pc:spChg chg="mod">
          <ac:chgData name="Stephanie Higgs" userId="S::shiggs@brs.srscmat.co.uk::0de352b4-0fa9-4242-8a68-71695b561593" providerId="AD" clId="Web-{32E889CE-18C6-D1BC-B4B7-A680815E6034}" dt="2025-07-01T13:21:53.630" v="35" actId="20577"/>
          <ac:spMkLst>
            <pc:docMk/>
            <pc:sldMk cId="3832706068" sldId="259"/>
            <ac:spMk id="2" creationId="{AA8CBE43-1EF6-8983-C43C-C5D4A706A971}"/>
          </ac:spMkLst>
        </pc:spChg>
        <pc:spChg chg="del">
          <ac:chgData name="Stephanie Higgs" userId="S::shiggs@brs.srscmat.co.uk::0de352b4-0fa9-4242-8a68-71695b561593" providerId="AD" clId="Web-{32E889CE-18C6-D1BC-B4B7-A680815E6034}" dt="2025-07-01T13:21:42.739" v="29"/>
          <ac:spMkLst>
            <pc:docMk/>
            <pc:sldMk cId="3832706068" sldId="259"/>
            <ac:spMk id="3" creationId="{817E8D1D-F3F1-7C7A-FB6F-D1E8B0BBACDA}"/>
          </ac:spMkLst>
        </pc:spChg>
        <pc:spChg chg="add del mod">
          <ac:chgData name="Stephanie Higgs" userId="S::shiggs@brs.srscmat.co.uk::0de352b4-0fa9-4242-8a68-71695b561593" providerId="AD" clId="Web-{32E889CE-18C6-D1BC-B4B7-A680815E6034}" dt="2025-07-01T13:21:49.630" v="33"/>
          <ac:spMkLst>
            <pc:docMk/>
            <pc:sldMk cId="3832706068" sldId="259"/>
            <ac:spMk id="12" creationId="{D88067A4-48C5-2037-182B-CAB7EDA7C374}"/>
          </ac:spMkLst>
        </pc:spChg>
        <pc:picChg chg="del mod">
          <ac:chgData name="Stephanie Higgs" userId="S::shiggs@brs.srscmat.co.uk::0de352b4-0fa9-4242-8a68-71695b561593" providerId="AD" clId="Web-{32E889CE-18C6-D1BC-B4B7-A680815E6034}" dt="2025-07-01T13:21:46.599" v="31"/>
          <ac:picMkLst>
            <pc:docMk/>
            <pc:sldMk cId="3832706068" sldId="259"/>
            <ac:picMk id="4" creationId="{A35F5F7E-68FB-ABFB-DF34-714EAFF44204}"/>
          </ac:picMkLst>
        </pc:picChg>
        <pc:picChg chg="del">
          <ac:chgData name="Stephanie Higgs" userId="S::shiggs@brs.srscmat.co.uk::0de352b4-0fa9-4242-8a68-71695b561593" providerId="AD" clId="Web-{32E889CE-18C6-D1BC-B4B7-A680815E6034}" dt="2025-07-01T12:55:34.516" v="8"/>
          <ac:picMkLst>
            <pc:docMk/>
            <pc:sldMk cId="3832706068" sldId="259"/>
            <ac:picMk id="5" creationId="{C1AA3167-B4EC-EB1B-D1CE-17BA4208818A}"/>
          </ac:picMkLst>
        </pc:picChg>
        <pc:picChg chg="add del mod modCrop">
          <ac:chgData name="Stephanie Higgs" userId="S::shiggs@brs.srscmat.co.uk::0de352b4-0fa9-4242-8a68-71695b561593" providerId="AD" clId="Web-{32E889CE-18C6-D1BC-B4B7-A680815E6034}" dt="2025-07-01T12:59:57.944" v="17"/>
          <ac:picMkLst>
            <pc:docMk/>
            <pc:sldMk cId="3832706068" sldId="259"/>
            <ac:picMk id="6" creationId="{3D958D5C-A6B9-B7C2-70A4-67D1434383F5}"/>
          </ac:picMkLst>
        </pc:picChg>
        <pc:picChg chg="add del mod modCrop">
          <ac:chgData name="Stephanie Higgs" userId="S::shiggs@brs.srscmat.co.uk::0de352b4-0fa9-4242-8a68-71695b561593" providerId="AD" clId="Web-{32E889CE-18C6-D1BC-B4B7-A680815E6034}" dt="2025-07-01T13:21:47.864" v="32"/>
          <ac:picMkLst>
            <pc:docMk/>
            <pc:sldMk cId="3832706068" sldId="259"/>
            <ac:picMk id="7" creationId="{EF3E676B-6ECE-B656-AAB7-F2F2D7CF8556}"/>
          </ac:picMkLst>
        </pc:picChg>
        <pc:picChg chg="add del mod">
          <ac:chgData name="Stephanie Higgs" userId="S::shiggs@brs.srscmat.co.uk::0de352b4-0fa9-4242-8a68-71695b561593" providerId="AD" clId="Web-{32E889CE-18C6-D1BC-B4B7-A680815E6034}" dt="2025-07-01T13:21:43.786" v="30"/>
          <ac:picMkLst>
            <pc:docMk/>
            <pc:sldMk cId="3832706068" sldId="259"/>
            <ac:picMk id="8" creationId="{3AE06BE1-A90E-45AC-81AE-9C4DA8C1C0DE}"/>
          </ac:picMkLst>
        </pc:picChg>
        <pc:picChg chg="add del mod">
          <ac:chgData name="Stephanie Higgs" userId="S::shiggs@brs.srscmat.co.uk::0de352b4-0fa9-4242-8a68-71695b561593" providerId="AD" clId="Web-{32E889CE-18C6-D1BC-B4B7-A680815E6034}" dt="2025-07-01T13:03:42.949" v="24"/>
          <ac:picMkLst>
            <pc:docMk/>
            <pc:sldMk cId="3832706068" sldId="259"/>
            <ac:picMk id="9" creationId="{9963DB8E-8842-3689-B82D-7DA08E65462D}"/>
          </ac:picMkLst>
        </pc:picChg>
        <pc:picChg chg="add del mod">
          <ac:chgData name="Stephanie Higgs" userId="S::shiggs@brs.srscmat.co.uk::0de352b4-0fa9-4242-8a68-71695b561593" providerId="AD" clId="Web-{32E889CE-18C6-D1BC-B4B7-A680815E6034}" dt="2025-07-01T13:21:50.318" v="34"/>
          <ac:picMkLst>
            <pc:docMk/>
            <pc:sldMk cId="3832706068" sldId="259"/>
            <ac:picMk id="10" creationId="{7010C01B-361D-EAE5-C910-471798F4C061}"/>
          </ac:picMkLst>
        </pc:picChg>
        <pc:picChg chg="add del mod modCrop">
          <ac:chgData name="Stephanie Higgs" userId="S::shiggs@brs.srscmat.co.uk::0de352b4-0fa9-4242-8a68-71695b561593" providerId="AD" clId="Web-{32E889CE-18C6-D1BC-B4B7-A680815E6034}" dt="2025-07-01T13:23:47.695" v="54"/>
          <ac:picMkLst>
            <pc:docMk/>
            <pc:sldMk cId="3832706068" sldId="259"/>
            <ac:picMk id="13" creationId="{755500F9-22C9-8F1A-A45C-BD3B28084EC8}"/>
          </ac:picMkLst>
        </pc:picChg>
        <pc:picChg chg="add del mod modCrop">
          <ac:chgData name="Stephanie Higgs" userId="S::shiggs@brs.srscmat.co.uk::0de352b4-0fa9-4242-8a68-71695b561593" providerId="AD" clId="Web-{32E889CE-18C6-D1BC-B4B7-A680815E6034}" dt="2025-07-01T13:23:46.601" v="53"/>
          <ac:picMkLst>
            <pc:docMk/>
            <pc:sldMk cId="3832706068" sldId="259"/>
            <ac:picMk id="14" creationId="{F60DCD47-1741-B43B-BC32-3A3EB14DB51F}"/>
          </ac:picMkLst>
        </pc:picChg>
        <pc:picChg chg="add del mod">
          <ac:chgData name="Stephanie Higgs" userId="S::shiggs@brs.srscmat.co.uk::0de352b4-0fa9-4242-8a68-71695b561593" providerId="AD" clId="Web-{32E889CE-18C6-D1BC-B4B7-A680815E6034}" dt="2025-07-01T13:25:06.900" v="61"/>
          <ac:picMkLst>
            <pc:docMk/>
            <pc:sldMk cId="3832706068" sldId="259"/>
            <ac:picMk id="15" creationId="{CC6DEC2A-7A16-983B-702F-F60E4320E2E3}"/>
          </ac:picMkLst>
        </pc:picChg>
        <pc:picChg chg="add mod">
          <ac:chgData name="Stephanie Higgs" userId="S::shiggs@brs.srscmat.co.uk::0de352b4-0fa9-4242-8a68-71695b561593" providerId="AD" clId="Web-{32E889CE-18C6-D1BC-B4B7-A680815E6034}" dt="2025-07-01T13:24:44.931" v="60" actId="1076"/>
          <ac:picMkLst>
            <pc:docMk/>
            <pc:sldMk cId="3832706068" sldId="259"/>
            <ac:picMk id="16" creationId="{BC21ADDF-E728-AA40-68B9-390DFC4CE3D0}"/>
          </ac:picMkLst>
        </pc:picChg>
        <pc:picChg chg="add mod modCrop">
          <ac:chgData name="Stephanie Higgs" userId="S::shiggs@brs.srscmat.co.uk::0de352b4-0fa9-4242-8a68-71695b561593" providerId="AD" clId="Web-{32E889CE-18C6-D1BC-B4B7-A680815E6034}" dt="2025-07-01T13:25:45.010" v="68"/>
          <ac:picMkLst>
            <pc:docMk/>
            <pc:sldMk cId="3832706068" sldId="259"/>
            <ac:picMk id="17" creationId="{B4DEA594-E1FD-FE30-2B70-3004C60D59D6}"/>
          </ac:picMkLst>
        </pc:picChg>
      </pc:sldChg>
    </pc:docChg>
  </pc:docChgLst>
  <pc:docChgLst>
    <pc:chgData name="Stephanie Higgs" userId="S::shiggs@brs.srscmat.co.uk::0de352b4-0fa9-4242-8a68-71695b561593" providerId="AD" clId="Web-{7558BFA0-2C10-DA30-017D-3203AA5B8D1A}"/>
    <pc:docChg chg="modSld">
      <pc:chgData name="Stephanie Higgs" userId="S::shiggs@brs.srscmat.co.uk::0de352b4-0fa9-4242-8a68-71695b561593" providerId="AD" clId="Web-{7558BFA0-2C10-DA30-017D-3203AA5B8D1A}" dt="2025-06-26T12:16:40.898" v="53"/>
      <pc:docMkLst>
        <pc:docMk/>
      </pc:docMkLst>
      <pc:sldChg chg="addSp modSp">
        <pc:chgData name="Stephanie Higgs" userId="S::shiggs@brs.srscmat.co.uk::0de352b4-0fa9-4242-8a68-71695b561593" providerId="AD" clId="Web-{7558BFA0-2C10-DA30-017D-3203AA5B8D1A}" dt="2025-06-26T12:16:40.898" v="53"/>
        <pc:sldMkLst>
          <pc:docMk/>
          <pc:sldMk cId="3832706068" sldId="259"/>
        </pc:sldMkLst>
      </pc:sldChg>
      <pc:sldChg chg="modSp">
        <pc:chgData name="Stephanie Higgs" userId="S::shiggs@brs.srscmat.co.uk::0de352b4-0fa9-4242-8a68-71695b561593" providerId="AD" clId="Web-{7558BFA0-2C10-DA30-017D-3203AA5B8D1A}" dt="2025-06-26T12:14:25.940" v="45" actId="20577"/>
        <pc:sldMkLst>
          <pc:docMk/>
          <pc:sldMk cId="4286621077" sldId="262"/>
        </pc:sldMkLst>
        <pc:spChg chg="mod">
          <ac:chgData name="Stephanie Higgs" userId="S::shiggs@brs.srscmat.co.uk::0de352b4-0fa9-4242-8a68-71695b561593" providerId="AD" clId="Web-{7558BFA0-2C10-DA30-017D-3203AA5B8D1A}" dt="2025-06-26T12:14:25.940" v="45" actId="20577"/>
          <ac:spMkLst>
            <pc:docMk/>
            <pc:sldMk cId="4286621077" sldId="262"/>
            <ac:spMk id="35" creationId="{9D612A56-21EE-8A04-975A-6B5E4E2505BB}"/>
          </ac:spMkLst>
        </pc:spChg>
      </pc:sldChg>
    </pc:docChg>
  </pc:docChgLst>
  <pc:docChgLst>
    <pc:chgData name="Elliot Davies-Tagg" userId="S::edaviestagg@brs.srscmat.co.uk::124a5f88-5bfb-4e7a-9f4d-b74d951ecbf9" providerId="AD" clId="Web-{BADD8043-085B-69C7-857E-A16991AABDA3}"/>
    <pc:docChg chg="addSld modSld">
      <pc:chgData name="Elliot Davies-Tagg" userId="S::edaviestagg@brs.srscmat.co.uk::124a5f88-5bfb-4e7a-9f4d-b74d951ecbf9" providerId="AD" clId="Web-{BADD8043-085B-69C7-857E-A16991AABDA3}" dt="2025-06-23T09:38:53.317" v="227" actId="1076"/>
      <pc:docMkLst>
        <pc:docMk/>
      </pc:docMkLst>
      <pc:sldChg chg="modSp">
        <pc:chgData name="Elliot Davies-Tagg" userId="S::edaviestagg@brs.srscmat.co.uk::124a5f88-5bfb-4e7a-9f4d-b74d951ecbf9" providerId="AD" clId="Web-{BADD8043-085B-69C7-857E-A16991AABDA3}" dt="2025-06-23T09:35:08.857" v="186" actId="20577"/>
        <pc:sldMkLst>
          <pc:docMk/>
          <pc:sldMk cId="3774299047" sldId="267"/>
        </pc:sldMkLst>
        <pc:spChg chg="mod">
          <ac:chgData name="Elliot Davies-Tagg" userId="S::edaviestagg@brs.srscmat.co.uk::124a5f88-5bfb-4e7a-9f4d-b74d951ecbf9" providerId="AD" clId="Web-{BADD8043-085B-69C7-857E-A16991AABDA3}" dt="2025-06-23T09:32:40.822" v="95" actId="20577"/>
          <ac:spMkLst>
            <pc:docMk/>
            <pc:sldMk cId="3774299047" sldId="267"/>
            <ac:spMk id="2" creationId="{0186B997-79C5-C899-C920-C131CB2B4426}"/>
          </ac:spMkLst>
        </pc:spChg>
        <pc:spChg chg="mod">
          <ac:chgData name="Elliot Davies-Tagg" userId="S::edaviestagg@brs.srscmat.co.uk::124a5f88-5bfb-4e7a-9f4d-b74d951ecbf9" providerId="AD" clId="Web-{BADD8043-085B-69C7-857E-A16991AABDA3}" dt="2025-06-23T09:35:08.857" v="186" actId="20577"/>
          <ac:spMkLst>
            <pc:docMk/>
            <pc:sldMk cId="3774299047" sldId="267"/>
            <ac:spMk id="3" creationId="{60761E89-75F7-40D9-E4CE-790F00F00817}"/>
          </ac:spMkLst>
        </pc:spChg>
      </pc:sldChg>
      <pc:sldChg chg="modSp">
        <pc:chgData name="Elliot Davies-Tagg" userId="S::edaviestagg@brs.srscmat.co.uk::124a5f88-5bfb-4e7a-9f4d-b74d951ecbf9" providerId="AD" clId="Web-{BADD8043-085B-69C7-857E-A16991AABDA3}" dt="2025-06-23T09:33:24.323" v="108" actId="20577"/>
        <pc:sldMkLst>
          <pc:docMk/>
          <pc:sldMk cId="167119549" sldId="272"/>
        </pc:sldMkLst>
        <pc:spChg chg="mod">
          <ac:chgData name="Elliot Davies-Tagg" userId="S::edaviestagg@brs.srscmat.co.uk::124a5f88-5bfb-4e7a-9f4d-b74d951ecbf9" providerId="AD" clId="Web-{BADD8043-085B-69C7-857E-A16991AABDA3}" dt="2025-06-23T09:33:24.323" v="108" actId="20577"/>
          <ac:spMkLst>
            <pc:docMk/>
            <pc:sldMk cId="167119549" sldId="272"/>
            <ac:spMk id="2" creationId="{DC8C8E73-68A2-7451-22DB-E0638D74A838}"/>
          </ac:spMkLst>
        </pc:spChg>
      </pc:sldChg>
      <pc:sldChg chg="addSp delSp modSp add replId">
        <pc:chgData name="Elliot Davies-Tagg" userId="S::edaviestagg@brs.srscmat.co.uk::124a5f88-5bfb-4e7a-9f4d-b74d951ecbf9" providerId="AD" clId="Web-{BADD8043-085B-69C7-857E-A16991AABDA3}" dt="2025-06-23T09:38:53.317" v="227" actId="1076"/>
        <pc:sldMkLst>
          <pc:docMk/>
          <pc:sldMk cId="2983448234" sldId="350"/>
        </pc:sldMkLst>
        <pc:spChg chg="mod">
          <ac:chgData name="Elliot Davies-Tagg" userId="S::edaviestagg@brs.srscmat.co.uk::124a5f88-5bfb-4e7a-9f4d-b74d951ecbf9" providerId="AD" clId="Web-{BADD8043-085B-69C7-857E-A16991AABDA3}" dt="2025-06-23T09:38:53.317" v="227" actId="1076"/>
          <ac:spMkLst>
            <pc:docMk/>
            <pc:sldMk cId="2983448234" sldId="350"/>
            <ac:spMk id="2" creationId="{B3BEC11B-F504-3CF0-37EE-B12CE631184E}"/>
          </ac:spMkLst>
        </pc:spChg>
        <pc:spChg chg="mod">
          <ac:chgData name="Elliot Davies-Tagg" userId="S::edaviestagg@brs.srscmat.co.uk::124a5f88-5bfb-4e7a-9f4d-b74d951ecbf9" providerId="AD" clId="Web-{BADD8043-085B-69C7-857E-A16991AABDA3}" dt="2025-06-23T09:37:18.533" v="206" actId="20577"/>
          <ac:spMkLst>
            <pc:docMk/>
            <pc:sldMk cId="2983448234" sldId="350"/>
            <ac:spMk id="3" creationId="{0AF13111-393B-587F-470D-D99F873A42CC}"/>
          </ac:spMkLst>
        </pc:spChg>
        <pc:picChg chg="add mod">
          <ac:chgData name="Elliot Davies-Tagg" userId="S::edaviestagg@brs.srscmat.co.uk::124a5f88-5bfb-4e7a-9f4d-b74d951ecbf9" providerId="AD" clId="Web-{BADD8043-085B-69C7-857E-A16991AABDA3}" dt="2025-06-23T09:37:39.924" v="222" actId="1076"/>
          <ac:picMkLst>
            <pc:docMk/>
            <pc:sldMk cId="2983448234" sldId="350"/>
            <ac:picMk id="4" creationId="{BFB10846-1828-30EE-C086-EB0064AE588B}"/>
          </ac:picMkLst>
        </pc:picChg>
      </pc:sldChg>
    </pc:docChg>
  </pc:docChgLst>
  <pc:docChgLst>
    <pc:chgData name="Jenny Langston" userId="S::jlangston@brs.srscmat.co.uk::14446345-0d71-48c9-b331-2cab7e132bbe" providerId="AD" clId="Web-{F723E0B5-082A-F43D-71BD-2303CFBA6DB4}"/>
    <pc:docChg chg="addSld modSld">
      <pc:chgData name="Jenny Langston" userId="S::jlangston@brs.srscmat.co.uk::14446345-0d71-48c9-b331-2cab7e132bbe" providerId="AD" clId="Web-{F723E0B5-082A-F43D-71BD-2303CFBA6DB4}" dt="2025-06-23T08:33:27.918" v="42"/>
      <pc:docMkLst>
        <pc:docMk/>
      </pc:docMkLst>
      <pc:sldChg chg="addSp modSp">
        <pc:chgData name="Jenny Langston" userId="S::jlangston@brs.srscmat.co.uk::14446345-0d71-48c9-b331-2cab7e132bbe" providerId="AD" clId="Web-{F723E0B5-082A-F43D-71BD-2303CFBA6DB4}" dt="2025-06-23T08:32:54.933" v="21" actId="1076"/>
        <pc:sldMkLst>
          <pc:docMk/>
          <pc:sldMk cId="214177363" sldId="270"/>
        </pc:sldMkLst>
        <pc:spChg chg="mod">
          <ac:chgData name="Jenny Langston" userId="S::jlangston@brs.srscmat.co.uk::14446345-0d71-48c9-b331-2cab7e132bbe" providerId="AD" clId="Web-{F723E0B5-082A-F43D-71BD-2303CFBA6DB4}" dt="2025-06-23T08:32:37.370" v="16" actId="20577"/>
          <ac:spMkLst>
            <pc:docMk/>
            <pc:sldMk cId="214177363" sldId="270"/>
            <ac:spMk id="2" creationId="{6AA3268F-C8A2-CE23-A060-5B3E8CBC7375}"/>
          </ac:spMkLst>
        </pc:spChg>
        <pc:spChg chg="mod">
          <ac:chgData name="Jenny Langston" userId="S::jlangston@brs.srscmat.co.uk::14446345-0d71-48c9-b331-2cab7e132bbe" providerId="AD" clId="Web-{F723E0B5-082A-F43D-71BD-2303CFBA6DB4}" dt="2025-06-23T08:32:54.933" v="21" actId="1076"/>
          <ac:spMkLst>
            <pc:docMk/>
            <pc:sldMk cId="214177363" sldId="270"/>
            <ac:spMk id="3" creationId="{F28E998F-1F08-6C9B-F24E-414B21F80D09}"/>
          </ac:spMkLst>
        </pc:spChg>
        <pc:spChg chg="mod">
          <ac:chgData name="Jenny Langston" userId="S::jlangston@brs.srscmat.co.uk::14446345-0d71-48c9-b331-2cab7e132bbe" providerId="AD" clId="Web-{F723E0B5-082A-F43D-71BD-2303CFBA6DB4}" dt="2025-06-23T08:32:51.183" v="20" actId="1076"/>
          <ac:spMkLst>
            <pc:docMk/>
            <pc:sldMk cId="214177363" sldId="270"/>
            <ac:spMk id="4" creationId="{EA6FA97C-B28C-EF7D-57F3-A84ABFA8C1CA}"/>
          </ac:spMkLst>
        </pc:spChg>
        <pc:picChg chg="add mod">
          <ac:chgData name="Jenny Langston" userId="S::jlangston@brs.srscmat.co.uk::14446345-0d71-48c9-b331-2cab7e132bbe" providerId="AD" clId="Web-{F723E0B5-082A-F43D-71BD-2303CFBA6DB4}" dt="2025-06-23T08:32:47.542" v="19" actId="1076"/>
          <ac:picMkLst>
            <pc:docMk/>
            <pc:sldMk cId="214177363" sldId="270"/>
            <ac:picMk id="5" creationId="{A28EB916-D921-0DAF-3ED5-46B20ABDB56B}"/>
          </ac:picMkLst>
        </pc:picChg>
      </pc:sldChg>
      <pc:sldChg chg="delSp modSp add replId">
        <pc:chgData name="Jenny Langston" userId="S::jlangston@brs.srscmat.co.uk::14446345-0d71-48c9-b331-2cab7e132bbe" providerId="AD" clId="Web-{F723E0B5-082A-F43D-71BD-2303CFBA6DB4}" dt="2025-06-23T08:33:27.918" v="42"/>
        <pc:sldMkLst>
          <pc:docMk/>
          <pc:sldMk cId="3375420739" sldId="349"/>
        </pc:sldMkLst>
        <pc:spChg chg="mod">
          <ac:chgData name="Jenny Langston" userId="S::jlangston@brs.srscmat.co.uk::14446345-0d71-48c9-b331-2cab7e132bbe" providerId="AD" clId="Web-{F723E0B5-082A-F43D-71BD-2303CFBA6DB4}" dt="2025-06-23T08:33:20.559" v="39" actId="1076"/>
          <ac:spMkLst>
            <pc:docMk/>
            <pc:sldMk cId="3375420739" sldId="349"/>
            <ac:spMk id="2" creationId="{A4F62328-AA75-FAAF-B689-991CBD749D02}"/>
          </ac:spMkLst>
        </pc:spChg>
      </pc:sldChg>
    </pc:docChg>
  </pc:docChgLst>
  <pc:docChgLst>
    <pc:chgData name="Sean Hopkins" userId="49d2c204-9a56-4312-9005-22b14702c401" providerId="ADAL" clId="{1B362CB9-A743-EC49-864A-183943F0EB42}"/>
    <pc:docChg chg="custSel modSld">
      <pc:chgData name="Sean Hopkins" userId="49d2c204-9a56-4312-9005-22b14702c401" providerId="ADAL" clId="{1B362CB9-A743-EC49-864A-183943F0EB42}" dt="2025-06-27T08:27:31.107" v="2" actId="1076"/>
      <pc:docMkLst>
        <pc:docMk/>
      </pc:docMkLst>
      <pc:sldChg chg="addSp delSp modSp">
        <pc:chgData name="Sean Hopkins" userId="49d2c204-9a56-4312-9005-22b14702c401" providerId="ADAL" clId="{1B362CB9-A743-EC49-864A-183943F0EB42}" dt="2025-06-27T08:27:31.107" v="2" actId="1076"/>
        <pc:sldMkLst>
          <pc:docMk/>
          <pc:sldMk cId="3530919175" sldId="265"/>
        </pc:sldMkLst>
        <pc:picChg chg="add mod">
          <ac:chgData name="Sean Hopkins" userId="49d2c204-9a56-4312-9005-22b14702c401" providerId="ADAL" clId="{1B362CB9-A743-EC49-864A-183943F0EB42}" dt="2025-06-27T08:27:31.107" v="2" actId="1076"/>
          <ac:picMkLst>
            <pc:docMk/>
            <pc:sldMk cId="3530919175" sldId="265"/>
            <ac:picMk id="5" creationId="{CF38D7F9-0644-7125-0CF4-2022ACC64C2C}"/>
          </ac:picMkLst>
        </pc:picChg>
      </pc:sldChg>
    </pc:docChg>
  </pc:docChgLst>
  <pc:docChgLst>
    <pc:chgData name="Elliot Davies-Tagg" userId="S::edaviestagg@brs.srscmat.co.uk::124a5f88-5bfb-4e7a-9f4d-b74d951ecbf9" providerId="AD" clId="Web-{FEE27857-F17F-01F2-A253-33857F40DCCE}"/>
    <pc:docChg chg="modSld">
      <pc:chgData name="Elliot Davies-Tagg" userId="S::edaviestagg@brs.srscmat.co.uk::124a5f88-5bfb-4e7a-9f4d-b74d951ecbf9" providerId="AD" clId="Web-{FEE27857-F17F-01F2-A253-33857F40DCCE}" dt="2025-06-18T07:44:21.594" v="3" actId="20577"/>
      <pc:docMkLst>
        <pc:docMk/>
      </pc:docMkLst>
      <pc:sldChg chg="modSp">
        <pc:chgData name="Elliot Davies-Tagg" userId="S::edaviestagg@brs.srscmat.co.uk::124a5f88-5bfb-4e7a-9f4d-b74d951ecbf9" providerId="AD" clId="Web-{FEE27857-F17F-01F2-A253-33857F40DCCE}" dt="2025-06-18T07:44:21.594" v="3" actId="20577"/>
        <pc:sldMkLst>
          <pc:docMk/>
          <pc:sldMk cId="3832706068" sldId="259"/>
        </pc:sldMkLst>
      </pc:sldChg>
    </pc:docChg>
  </pc:docChgLst>
  <pc:docChgLst>
    <pc:chgData name="Sean Hopkins" userId="49d2c204-9a56-4312-9005-22b14702c401" providerId="ADAL" clId="{0D868CB5-CBC8-4641-8B4A-E0EBAC68504E}"/>
    <pc:docChg chg="custSel addSld modSld">
      <pc:chgData name="Sean Hopkins" userId="49d2c204-9a56-4312-9005-22b14702c401" providerId="ADAL" clId="{0D868CB5-CBC8-4641-8B4A-E0EBAC68504E}" dt="2025-06-18T06:16:46.116" v="445" actId="13926"/>
      <pc:docMkLst>
        <pc:docMk/>
      </pc:docMkLst>
      <pc:sldChg chg="modSp mod">
        <pc:chgData name="Sean Hopkins" userId="49d2c204-9a56-4312-9005-22b14702c401" providerId="ADAL" clId="{0D868CB5-CBC8-4641-8B4A-E0EBAC68504E}" dt="2025-06-18T06:13:43.336" v="21" actId="13926"/>
        <pc:sldMkLst>
          <pc:docMk/>
          <pc:sldMk cId="3019942232" sldId="257"/>
        </pc:sldMkLst>
        <pc:spChg chg="mod">
          <ac:chgData name="Sean Hopkins" userId="49d2c204-9a56-4312-9005-22b14702c401" providerId="ADAL" clId="{0D868CB5-CBC8-4641-8B4A-E0EBAC68504E}" dt="2025-06-18T06:13:43.336" v="21" actId="13926"/>
          <ac:spMkLst>
            <pc:docMk/>
            <pc:sldMk cId="3019942232" sldId="257"/>
            <ac:spMk id="2" creationId="{8CBBCA3C-B363-0860-9A1A-27F87242EA2B}"/>
          </ac:spMkLst>
        </pc:spChg>
      </pc:sldChg>
      <pc:sldChg chg="modSp mod">
        <pc:chgData name="Sean Hopkins" userId="49d2c204-9a56-4312-9005-22b14702c401" providerId="ADAL" clId="{0D868CB5-CBC8-4641-8B4A-E0EBAC68504E}" dt="2025-06-18T06:14:02.253" v="44" actId="207"/>
        <pc:sldMkLst>
          <pc:docMk/>
          <pc:sldMk cId="3534446911" sldId="260"/>
        </pc:sldMkLst>
        <pc:spChg chg="mod">
          <ac:chgData name="Sean Hopkins" userId="49d2c204-9a56-4312-9005-22b14702c401" providerId="ADAL" clId="{0D868CB5-CBC8-4641-8B4A-E0EBAC68504E}" dt="2025-06-18T06:14:02.253" v="44" actId="207"/>
          <ac:spMkLst>
            <pc:docMk/>
            <pc:sldMk cId="3534446911" sldId="260"/>
            <ac:spMk id="2" creationId="{AE6E7EE9-632C-FE58-6D11-441ACA131478}"/>
          </ac:spMkLst>
        </pc:spChg>
      </pc:sldChg>
      <pc:sldChg chg="modSp mod">
        <pc:chgData name="Sean Hopkins" userId="49d2c204-9a56-4312-9005-22b14702c401" providerId="ADAL" clId="{0D868CB5-CBC8-4641-8B4A-E0EBAC68504E}" dt="2025-06-18T06:13:39.176" v="19" actId="13926"/>
        <pc:sldMkLst>
          <pc:docMk/>
          <pc:sldMk cId="4286621077" sldId="262"/>
        </pc:sldMkLst>
        <pc:spChg chg="mod">
          <ac:chgData name="Sean Hopkins" userId="49d2c204-9a56-4312-9005-22b14702c401" providerId="ADAL" clId="{0D868CB5-CBC8-4641-8B4A-E0EBAC68504E}" dt="2025-06-18T06:13:39.176" v="19" actId="13926"/>
          <ac:spMkLst>
            <pc:docMk/>
            <pc:sldMk cId="4286621077" sldId="262"/>
            <ac:spMk id="35" creationId="{9D612A56-21EE-8A04-975A-6B5E4E2505BB}"/>
          </ac:spMkLst>
        </pc:spChg>
      </pc:sldChg>
      <pc:sldChg chg="modSp mod">
        <pc:chgData name="Sean Hopkins" userId="49d2c204-9a56-4312-9005-22b14702c401" providerId="ADAL" clId="{0D868CB5-CBC8-4641-8B4A-E0EBAC68504E}" dt="2025-06-18T06:14:14.399" v="64" actId="13926"/>
        <pc:sldMkLst>
          <pc:docMk/>
          <pc:sldMk cId="3494324777" sldId="263"/>
        </pc:sldMkLst>
        <pc:spChg chg="mod">
          <ac:chgData name="Sean Hopkins" userId="49d2c204-9a56-4312-9005-22b14702c401" providerId="ADAL" clId="{0D868CB5-CBC8-4641-8B4A-E0EBAC68504E}" dt="2025-06-18T06:14:14.399" v="64" actId="13926"/>
          <ac:spMkLst>
            <pc:docMk/>
            <pc:sldMk cId="3494324777" sldId="263"/>
            <ac:spMk id="2" creationId="{9D3B2854-FE60-418C-8C43-D40966AAF788}"/>
          </ac:spMkLst>
        </pc:spChg>
      </pc:sldChg>
      <pc:sldChg chg="modSp mod">
        <pc:chgData name="Sean Hopkins" userId="49d2c204-9a56-4312-9005-22b14702c401" providerId="ADAL" clId="{0D868CB5-CBC8-4641-8B4A-E0EBAC68504E}" dt="2025-06-18T06:14:45.833" v="165" actId="207"/>
        <pc:sldMkLst>
          <pc:docMk/>
          <pc:sldMk cId="4214389088" sldId="264"/>
        </pc:sldMkLst>
        <pc:spChg chg="mod">
          <ac:chgData name="Sean Hopkins" userId="49d2c204-9a56-4312-9005-22b14702c401" providerId="ADAL" clId="{0D868CB5-CBC8-4641-8B4A-E0EBAC68504E}" dt="2025-06-18T06:14:45.833" v="165" actId="207"/>
          <ac:spMkLst>
            <pc:docMk/>
            <pc:sldMk cId="4214389088" sldId="264"/>
            <ac:spMk id="3" creationId="{D6649C9D-CEA1-B99A-C927-2E433F34E569}"/>
          </ac:spMkLst>
        </pc:spChg>
      </pc:sldChg>
      <pc:sldChg chg="modSp mod">
        <pc:chgData name="Sean Hopkins" userId="49d2c204-9a56-4312-9005-22b14702c401" providerId="ADAL" clId="{0D868CB5-CBC8-4641-8B4A-E0EBAC68504E}" dt="2025-06-18T06:15:05.889" v="201" actId="13926"/>
        <pc:sldMkLst>
          <pc:docMk/>
          <pc:sldMk cId="3530919175" sldId="265"/>
        </pc:sldMkLst>
        <pc:spChg chg="mod">
          <ac:chgData name="Sean Hopkins" userId="49d2c204-9a56-4312-9005-22b14702c401" providerId="ADAL" clId="{0D868CB5-CBC8-4641-8B4A-E0EBAC68504E}" dt="2025-06-18T06:15:05.889" v="201" actId="13926"/>
          <ac:spMkLst>
            <pc:docMk/>
            <pc:sldMk cId="3530919175" sldId="265"/>
            <ac:spMk id="2" creationId="{040F0DAF-022E-2288-A98F-9FB741B22E62}"/>
          </ac:spMkLst>
        </pc:spChg>
      </pc:sldChg>
      <pc:sldChg chg="modSp mod">
        <pc:chgData name="Sean Hopkins" userId="49d2c204-9a56-4312-9005-22b14702c401" providerId="ADAL" clId="{0D868CB5-CBC8-4641-8B4A-E0EBAC68504E}" dt="2025-06-18T06:15:20.660" v="216" actId="13926"/>
        <pc:sldMkLst>
          <pc:docMk/>
          <pc:sldMk cId="2787970990" sldId="266"/>
        </pc:sldMkLst>
      </pc:sldChg>
      <pc:sldChg chg="modSp mod">
        <pc:chgData name="Sean Hopkins" userId="49d2c204-9a56-4312-9005-22b14702c401" providerId="ADAL" clId="{0D868CB5-CBC8-4641-8B4A-E0EBAC68504E}" dt="2025-06-18T06:15:30.192" v="226" actId="13926"/>
        <pc:sldMkLst>
          <pc:docMk/>
          <pc:sldMk cId="3774299047" sldId="267"/>
        </pc:sldMkLst>
        <pc:spChg chg="mod">
          <ac:chgData name="Sean Hopkins" userId="49d2c204-9a56-4312-9005-22b14702c401" providerId="ADAL" clId="{0D868CB5-CBC8-4641-8B4A-E0EBAC68504E}" dt="2025-06-18T06:15:30.192" v="226" actId="13926"/>
          <ac:spMkLst>
            <pc:docMk/>
            <pc:sldMk cId="3774299047" sldId="267"/>
            <ac:spMk id="2" creationId="{0186B997-79C5-C899-C920-C131CB2B4426}"/>
          </ac:spMkLst>
        </pc:spChg>
      </pc:sldChg>
      <pc:sldChg chg="modSp mod">
        <pc:chgData name="Sean Hopkins" userId="49d2c204-9a56-4312-9005-22b14702c401" providerId="ADAL" clId="{0D868CB5-CBC8-4641-8B4A-E0EBAC68504E}" dt="2025-06-18T06:15:37.344" v="236" actId="13926"/>
        <pc:sldMkLst>
          <pc:docMk/>
          <pc:sldMk cId="2513270456" sldId="268"/>
        </pc:sldMkLst>
        <pc:spChg chg="mod">
          <ac:chgData name="Sean Hopkins" userId="49d2c204-9a56-4312-9005-22b14702c401" providerId="ADAL" clId="{0D868CB5-CBC8-4641-8B4A-E0EBAC68504E}" dt="2025-06-18T06:15:37.344" v="236" actId="13926"/>
          <ac:spMkLst>
            <pc:docMk/>
            <pc:sldMk cId="2513270456" sldId="268"/>
            <ac:spMk id="2" creationId="{269FCDA9-188D-3041-7898-780A10F32647}"/>
          </ac:spMkLst>
        </pc:spChg>
      </pc:sldChg>
      <pc:sldChg chg="modSp mod">
        <pc:chgData name="Sean Hopkins" userId="49d2c204-9a56-4312-9005-22b14702c401" providerId="ADAL" clId="{0D868CB5-CBC8-4641-8B4A-E0EBAC68504E}" dt="2025-06-18T06:15:43.458" v="246" actId="13926"/>
        <pc:sldMkLst>
          <pc:docMk/>
          <pc:sldMk cId="3398718745" sldId="269"/>
        </pc:sldMkLst>
        <pc:spChg chg="mod">
          <ac:chgData name="Sean Hopkins" userId="49d2c204-9a56-4312-9005-22b14702c401" providerId="ADAL" clId="{0D868CB5-CBC8-4641-8B4A-E0EBAC68504E}" dt="2025-06-18T06:15:43.458" v="246" actId="13926"/>
          <ac:spMkLst>
            <pc:docMk/>
            <pc:sldMk cId="3398718745" sldId="269"/>
            <ac:spMk id="2" creationId="{44C34EB0-6B82-C159-40EC-613B50704B83}"/>
          </ac:spMkLst>
        </pc:spChg>
      </pc:sldChg>
      <pc:sldChg chg="modSp mod">
        <pc:chgData name="Sean Hopkins" userId="49d2c204-9a56-4312-9005-22b14702c401" providerId="ADAL" clId="{0D868CB5-CBC8-4641-8B4A-E0EBAC68504E}" dt="2025-06-18T06:15:51.923" v="254" actId="13926"/>
        <pc:sldMkLst>
          <pc:docMk/>
          <pc:sldMk cId="214177363" sldId="270"/>
        </pc:sldMkLst>
        <pc:spChg chg="mod">
          <ac:chgData name="Sean Hopkins" userId="49d2c204-9a56-4312-9005-22b14702c401" providerId="ADAL" clId="{0D868CB5-CBC8-4641-8B4A-E0EBAC68504E}" dt="2025-06-18T06:15:51.923" v="254" actId="13926"/>
          <ac:spMkLst>
            <pc:docMk/>
            <pc:sldMk cId="214177363" sldId="270"/>
            <ac:spMk id="2" creationId="{6AA3268F-C8A2-CE23-A060-5B3E8CBC7375}"/>
          </ac:spMkLst>
        </pc:spChg>
      </pc:sldChg>
      <pc:sldChg chg="modSp mod">
        <pc:chgData name="Sean Hopkins" userId="49d2c204-9a56-4312-9005-22b14702c401" providerId="ADAL" clId="{0D868CB5-CBC8-4641-8B4A-E0EBAC68504E}" dt="2025-06-18T06:16:46.116" v="445" actId="13926"/>
        <pc:sldMkLst>
          <pc:docMk/>
          <pc:sldMk cId="1471592995" sldId="271"/>
        </pc:sldMkLst>
      </pc:sldChg>
      <pc:sldChg chg="modSp new mod">
        <pc:chgData name="Sean Hopkins" userId="49d2c204-9a56-4312-9005-22b14702c401" providerId="ADAL" clId="{0D868CB5-CBC8-4641-8B4A-E0EBAC68504E}" dt="2025-06-18T06:16:22.295" v="360" actId="13926"/>
        <pc:sldMkLst>
          <pc:docMk/>
          <pc:sldMk cId="167119549" sldId="272"/>
        </pc:sldMkLst>
        <pc:spChg chg="mod">
          <ac:chgData name="Sean Hopkins" userId="49d2c204-9a56-4312-9005-22b14702c401" providerId="ADAL" clId="{0D868CB5-CBC8-4641-8B4A-E0EBAC68504E}" dt="2025-06-18T06:16:09.442" v="304" actId="20577"/>
          <ac:spMkLst>
            <pc:docMk/>
            <pc:sldMk cId="167119549" sldId="272"/>
            <ac:spMk id="2" creationId="{DC8C8E73-68A2-7451-22DB-E0638D74A838}"/>
          </ac:spMkLst>
        </pc:spChg>
        <pc:spChg chg="mod">
          <ac:chgData name="Sean Hopkins" userId="49d2c204-9a56-4312-9005-22b14702c401" providerId="ADAL" clId="{0D868CB5-CBC8-4641-8B4A-E0EBAC68504E}" dt="2025-06-18T06:16:22.295" v="360" actId="13926"/>
          <ac:spMkLst>
            <pc:docMk/>
            <pc:sldMk cId="167119549" sldId="272"/>
            <ac:spMk id="3" creationId="{C6E7C43E-A2A2-9044-0945-349BD37D7C35}"/>
          </ac:spMkLst>
        </pc:spChg>
      </pc:sldChg>
    </pc:docChg>
  </pc:docChgLst>
  <pc:docChgLst>
    <pc:chgData name="Sue Smith" userId="S::ssmith@brs.srscmat.co.uk::7ebb2d7e-f7de-4676-986a-5781d7bbdcda" providerId="AD" clId="Web-{8061BAAB-F7E7-6ECB-CBE7-40D68E92957F}"/>
    <pc:docChg chg="modSld">
      <pc:chgData name="Sue Smith" userId="S::ssmith@brs.srscmat.co.uk::7ebb2d7e-f7de-4676-986a-5781d7bbdcda" providerId="AD" clId="Web-{8061BAAB-F7E7-6ECB-CBE7-40D68E92957F}" dt="2025-06-30T11:33:19.040" v="33" actId="20577"/>
      <pc:docMkLst>
        <pc:docMk/>
      </pc:docMkLst>
      <pc:sldChg chg="modSp">
        <pc:chgData name="Sue Smith" userId="S::ssmith@brs.srscmat.co.uk::7ebb2d7e-f7de-4676-986a-5781d7bbdcda" providerId="AD" clId="Web-{8061BAAB-F7E7-6ECB-CBE7-40D68E92957F}" dt="2025-06-30T11:33:19.040" v="33" actId="20577"/>
        <pc:sldMkLst>
          <pc:docMk/>
          <pc:sldMk cId="167119549" sldId="272"/>
        </pc:sldMkLst>
        <pc:spChg chg="mod">
          <ac:chgData name="Sue Smith" userId="S::ssmith@brs.srscmat.co.uk::7ebb2d7e-f7de-4676-986a-5781d7bbdcda" providerId="AD" clId="Web-{8061BAAB-F7E7-6ECB-CBE7-40D68E92957F}" dt="2025-06-30T11:33:19.040" v="33" actId="20577"/>
          <ac:spMkLst>
            <pc:docMk/>
            <pc:sldMk cId="167119549" sldId="272"/>
            <ac:spMk id="3" creationId="{C6E7C43E-A2A2-9044-0945-349BD37D7C35}"/>
          </ac:spMkLst>
        </pc:spChg>
      </pc:sldChg>
    </pc:docChg>
  </pc:docChgLst>
  <pc:docChgLst>
    <pc:chgData name="Sean Hopkins" userId="49d2c204-9a56-4312-9005-22b14702c401" providerId="ADAL" clId="{F98D766D-B319-4998-8B44-54E45D589954}"/>
    <pc:docChg chg="undo custSel addSld delSld modSld sldOrd addMainMaster modMainMaster">
      <pc:chgData name="Sean Hopkins" userId="49d2c204-9a56-4312-9005-22b14702c401" providerId="ADAL" clId="{F98D766D-B319-4998-8B44-54E45D589954}" dt="2025-06-16T05:47:05.664" v="1384" actId="20577"/>
      <pc:docMkLst>
        <pc:docMk/>
      </pc:docMkLst>
      <pc:sldChg chg="addSp modSp mod">
        <pc:chgData name="Sean Hopkins" userId="49d2c204-9a56-4312-9005-22b14702c401" providerId="ADAL" clId="{F98D766D-B319-4998-8B44-54E45D589954}" dt="2025-06-16T05:35:00.971" v="510" actId="14100"/>
        <pc:sldMkLst>
          <pc:docMk/>
          <pc:sldMk cId="2174807704" sldId="258"/>
        </pc:sldMkLst>
        <pc:spChg chg="mod">
          <ac:chgData name="Sean Hopkins" userId="49d2c204-9a56-4312-9005-22b14702c401" providerId="ADAL" clId="{F98D766D-B319-4998-8B44-54E45D589954}" dt="2025-06-16T05:34:56.746" v="507" actId="14100"/>
          <ac:spMkLst>
            <pc:docMk/>
            <pc:sldMk cId="2174807704" sldId="258"/>
            <ac:spMk id="3" creationId="{4C703F27-6614-89F0-7916-DF4FD69C3415}"/>
          </ac:spMkLst>
        </pc:spChg>
        <pc:picChg chg="add mod">
          <ac:chgData name="Sean Hopkins" userId="49d2c204-9a56-4312-9005-22b14702c401" providerId="ADAL" clId="{F98D766D-B319-4998-8B44-54E45D589954}" dt="2025-06-16T05:35:00.971" v="510" actId="14100"/>
          <ac:picMkLst>
            <pc:docMk/>
            <pc:sldMk cId="2174807704" sldId="258"/>
            <ac:picMk id="4" creationId="{A77BC21B-2B4B-C0FA-4896-9FEBB44CFB0C}"/>
          </ac:picMkLst>
        </pc:picChg>
      </pc:sldChg>
      <pc:sldChg chg="modSp mod">
        <pc:chgData name="Sean Hopkins" userId="49d2c204-9a56-4312-9005-22b14702c401" providerId="ADAL" clId="{F98D766D-B319-4998-8B44-54E45D589954}" dt="2025-06-16T05:30:51.747" v="64" actId="20577"/>
        <pc:sldMkLst>
          <pc:docMk/>
          <pc:sldMk cId="3832706068" sldId="259"/>
        </pc:sldMkLst>
      </pc:sldChg>
      <pc:sldChg chg="modSp mod">
        <pc:chgData name="Sean Hopkins" userId="49d2c204-9a56-4312-9005-22b14702c401" providerId="ADAL" clId="{F98D766D-B319-4998-8B44-54E45D589954}" dt="2025-06-16T05:43:19.498" v="927" actId="20577"/>
        <pc:sldMkLst>
          <pc:docMk/>
          <pc:sldMk cId="3534446911" sldId="260"/>
        </pc:sldMkLst>
      </pc:sldChg>
      <pc:sldChg chg="del">
        <pc:chgData name="Sean Hopkins" userId="49d2c204-9a56-4312-9005-22b14702c401" providerId="ADAL" clId="{F98D766D-B319-4998-8B44-54E45D589954}" dt="2025-06-16T05:35:07.593" v="511" actId="47"/>
        <pc:sldMkLst>
          <pc:docMk/>
          <pc:sldMk cId="831032461" sldId="261"/>
        </pc:sldMkLst>
      </pc:sldChg>
      <pc:sldChg chg="addSp delSp modSp add mod ord">
        <pc:chgData name="Sean Hopkins" userId="49d2c204-9a56-4312-9005-22b14702c401" providerId="ADAL" clId="{F98D766D-B319-4998-8B44-54E45D589954}" dt="2025-06-16T05:46:34.574" v="1299" actId="207"/>
        <pc:sldMkLst>
          <pc:docMk/>
          <pc:sldMk cId="4286621077" sldId="262"/>
        </pc:sldMkLst>
        <pc:spChg chg="add mod">
          <ac:chgData name="Sean Hopkins" userId="49d2c204-9a56-4312-9005-22b14702c401" providerId="ADAL" clId="{F98D766D-B319-4998-8B44-54E45D589954}" dt="2025-06-16T05:32:22.330" v="154" actId="5793"/>
          <ac:spMkLst>
            <pc:docMk/>
            <pc:sldMk cId="4286621077" sldId="262"/>
            <ac:spMk id="33" creationId="{239F3464-24B8-3776-277B-A8FAD8FFB5B6}"/>
          </ac:spMkLst>
        </pc:spChg>
        <pc:spChg chg="add mod">
          <ac:chgData name="Sean Hopkins" userId="49d2c204-9a56-4312-9005-22b14702c401" providerId="ADAL" clId="{F98D766D-B319-4998-8B44-54E45D589954}" dt="2025-06-16T05:46:34.574" v="1299" actId="207"/>
          <ac:spMkLst>
            <pc:docMk/>
            <pc:sldMk cId="4286621077" sldId="262"/>
            <ac:spMk id="35" creationId="{9D612A56-21EE-8A04-975A-6B5E4E2505BB}"/>
          </ac:spMkLst>
        </pc:spChg>
      </pc:sldChg>
      <pc:sldChg chg="modSp new mod">
        <pc:chgData name="Sean Hopkins" userId="49d2c204-9a56-4312-9005-22b14702c401" providerId="ADAL" clId="{F98D766D-B319-4998-8B44-54E45D589954}" dt="2025-06-16T05:43:07.244" v="895" actId="20577"/>
        <pc:sldMkLst>
          <pc:docMk/>
          <pc:sldMk cId="3494324777" sldId="263"/>
        </pc:sldMkLst>
        <pc:spChg chg="mod">
          <ac:chgData name="Sean Hopkins" userId="49d2c204-9a56-4312-9005-22b14702c401" providerId="ADAL" clId="{F98D766D-B319-4998-8B44-54E45D589954}" dt="2025-06-16T05:35:21.323" v="563" actId="20577"/>
          <ac:spMkLst>
            <pc:docMk/>
            <pc:sldMk cId="3494324777" sldId="263"/>
            <ac:spMk id="2" creationId="{9D3B2854-FE60-418C-8C43-D40966AAF788}"/>
          </ac:spMkLst>
        </pc:spChg>
        <pc:spChg chg="mod">
          <ac:chgData name="Sean Hopkins" userId="49d2c204-9a56-4312-9005-22b14702c401" providerId="ADAL" clId="{F98D766D-B319-4998-8B44-54E45D589954}" dt="2025-06-16T05:43:07.244" v="895" actId="20577"/>
          <ac:spMkLst>
            <pc:docMk/>
            <pc:sldMk cId="3494324777" sldId="263"/>
            <ac:spMk id="3" creationId="{D3B8B118-2220-7F06-3E9E-3D2AA6F1131E}"/>
          </ac:spMkLst>
        </pc:spChg>
      </pc:sldChg>
      <pc:sldChg chg="modSp new mod">
        <pc:chgData name="Sean Hopkins" userId="49d2c204-9a56-4312-9005-22b14702c401" providerId="ADAL" clId="{F98D766D-B319-4998-8B44-54E45D589954}" dt="2025-06-16T05:43:40.557" v="990" actId="20577"/>
        <pc:sldMkLst>
          <pc:docMk/>
          <pc:sldMk cId="4214389088" sldId="264"/>
        </pc:sldMkLst>
        <pc:spChg chg="mod">
          <ac:chgData name="Sean Hopkins" userId="49d2c204-9a56-4312-9005-22b14702c401" providerId="ADAL" clId="{F98D766D-B319-4998-8B44-54E45D589954}" dt="2025-06-16T05:43:40.557" v="990" actId="20577"/>
          <ac:spMkLst>
            <pc:docMk/>
            <pc:sldMk cId="4214389088" sldId="264"/>
            <ac:spMk id="2" creationId="{FD00945C-8872-DAE0-2639-B456615E6CC3}"/>
          </ac:spMkLst>
        </pc:spChg>
      </pc:sldChg>
      <pc:sldChg chg="addSp modSp new mod">
        <pc:chgData name="Sean Hopkins" userId="49d2c204-9a56-4312-9005-22b14702c401" providerId="ADAL" clId="{F98D766D-B319-4998-8B44-54E45D589954}" dt="2025-06-16T05:45:02.598" v="1131" actId="1076"/>
        <pc:sldMkLst>
          <pc:docMk/>
          <pc:sldMk cId="3530919175" sldId="265"/>
        </pc:sldMkLst>
        <pc:spChg chg="mod">
          <ac:chgData name="Sean Hopkins" userId="49d2c204-9a56-4312-9005-22b14702c401" providerId="ADAL" clId="{F98D766D-B319-4998-8B44-54E45D589954}" dt="2025-06-16T05:43:55.043" v="1007"/>
          <ac:spMkLst>
            <pc:docMk/>
            <pc:sldMk cId="3530919175" sldId="265"/>
            <ac:spMk id="2" creationId="{040F0DAF-022E-2288-A98F-9FB741B22E62}"/>
          </ac:spMkLst>
        </pc:spChg>
        <pc:spChg chg="mod">
          <ac:chgData name="Sean Hopkins" userId="49d2c204-9a56-4312-9005-22b14702c401" providerId="ADAL" clId="{F98D766D-B319-4998-8B44-54E45D589954}" dt="2025-06-16T05:44:44.675" v="1086" actId="14100"/>
          <ac:spMkLst>
            <pc:docMk/>
            <pc:sldMk cId="3530919175" sldId="265"/>
            <ac:spMk id="3" creationId="{6EB05947-C843-AB6C-6975-CB9CF9731033}"/>
          </ac:spMkLst>
        </pc:spChg>
      </pc:sldChg>
      <pc:sldChg chg="modSp new mod">
        <pc:chgData name="Sean Hopkins" userId="49d2c204-9a56-4312-9005-22b14702c401" providerId="ADAL" clId="{F98D766D-B319-4998-8B44-54E45D589954}" dt="2025-06-16T05:45:26.125" v="1175" actId="20577"/>
        <pc:sldMkLst>
          <pc:docMk/>
          <pc:sldMk cId="2787970990" sldId="266"/>
        </pc:sldMkLst>
        <pc:spChg chg="mod">
          <ac:chgData name="Sean Hopkins" userId="49d2c204-9a56-4312-9005-22b14702c401" providerId="ADAL" clId="{F98D766D-B319-4998-8B44-54E45D589954}" dt="2025-06-16T05:45:19.789" v="1150" actId="20577"/>
          <ac:spMkLst>
            <pc:docMk/>
            <pc:sldMk cId="2787970990" sldId="266"/>
            <ac:spMk id="2" creationId="{36036ABA-C03F-F14D-C78F-CAF2CDE3FC42}"/>
          </ac:spMkLst>
        </pc:spChg>
      </pc:sldChg>
      <pc:sldChg chg="modSp new mod">
        <pc:chgData name="Sean Hopkins" userId="49d2c204-9a56-4312-9005-22b14702c401" providerId="ADAL" clId="{F98D766D-B319-4998-8B44-54E45D589954}" dt="2025-06-16T05:45:33.628" v="1203" actId="20577"/>
        <pc:sldMkLst>
          <pc:docMk/>
          <pc:sldMk cId="3774299047" sldId="267"/>
        </pc:sldMkLst>
        <pc:spChg chg="mod">
          <ac:chgData name="Sean Hopkins" userId="49d2c204-9a56-4312-9005-22b14702c401" providerId="ADAL" clId="{F98D766D-B319-4998-8B44-54E45D589954}" dt="2025-06-16T05:45:33.628" v="1203" actId="20577"/>
          <ac:spMkLst>
            <pc:docMk/>
            <pc:sldMk cId="3774299047" sldId="267"/>
            <ac:spMk id="2" creationId="{0186B997-79C5-C899-C920-C131CB2B4426}"/>
          </ac:spMkLst>
        </pc:spChg>
      </pc:sldChg>
      <pc:sldChg chg="modSp new mod">
        <pc:chgData name="Sean Hopkins" userId="49d2c204-9a56-4312-9005-22b14702c401" providerId="ADAL" clId="{F98D766D-B319-4998-8B44-54E45D589954}" dt="2025-06-16T05:45:41.167" v="1220" actId="20577"/>
        <pc:sldMkLst>
          <pc:docMk/>
          <pc:sldMk cId="2513270456" sldId="268"/>
        </pc:sldMkLst>
        <pc:spChg chg="mod">
          <ac:chgData name="Sean Hopkins" userId="49d2c204-9a56-4312-9005-22b14702c401" providerId="ADAL" clId="{F98D766D-B319-4998-8B44-54E45D589954}" dt="2025-06-16T05:45:41.167" v="1220" actId="20577"/>
          <ac:spMkLst>
            <pc:docMk/>
            <pc:sldMk cId="2513270456" sldId="268"/>
            <ac:spMk id="2" creationId="{269FCDA9-188D-3041-7898-780A10F32647}"/>
          </ac:spMkLst>
        </pc:spChg>
      </pc:sldChg>
      <pc:sldChg chg="modSp new mod">
        <pc:chgData name="Sean Hopkins" userId="49d2c204-9a56-4312-9005-22b14702c401" providerId="ADAL" clId="{F98D766D-B319-4998-8B44-54E45D589954}" dt="2025-06-16T05:45:55.629" v="1244" actId="20577"/>
        <pc:sldMkLst>
          <pc:docMk/>
          <pc:sldMk cId="3398718745" sldId="269"/>
        </pc:sldMkLst>
        <pc:spChg chg="mod">
          <ac:chgData name="Sean Hopkins" userId="49d2c204-9a56-4312-9005-22b14702c401" providerId="ADAL" clId="{F98D766D-B319-4998-8B44-54E45D589954}" dt="2025-06-16T05:45:55.629" v="1244" actId="20577"/>
          <ac:spMkLst>
            <pc:docMk/>
            <pc:sldMk cId="3398718745" sldId="269"/>
            <ac:spMk id="2" creationId="{44C34EB0-6B82-C159-40EC-613B50704B83}"/>
          </ac:spMkLst>
        </pc:spChg>
      </pc:sldChg>
      <pc:sldChg chg="modSp new mod">
        <pc:chgData name="Sean Hopkins" userId="49d2c204-9a56-4312-9005-22b14702c401" providerId="ADAL" clId="{F98D766D-B319-4998-8B44-54E45D589954}" dt="2025-06-16T05:46:50.625" v="1336" actId="5793"/>
        <pc:sldMkLst>
          <pc:docMk/>
          <pc:sldMk cId="214177363" sldId="270"/>
        </pc:sldMkLst>
        <pc:spChg chg="mod">
          <ac:chgData name="Sean Hopkins" userId="49d2c204-9a56-4312-9005-22b14702c401" providerId="ADAL" clId="{F98D766D-B319-4998-8B44-54E45D589954}" dt="2025-06-16T05:46:50.625" v="1336" actId="5793"/>
          <ac:spMkLst>
            <pc:docMk/>
            <pc:sldMk cId="214177363" sldId="270"/>
            <ac:spMk id="2" creationId="{6AA3268F-C8A2-CE23-A060-5B3E8CBC7375}"/>
          </ac:spMkLst>
        </pc:spChg>
      </pc:sldChg>
      <pc:sldChg chg="modSp new mod">
        <pc:chgData name="Sean Hopkins" userId="49d2c204-9a56-4312-9005-22b14702c401" providerId="ADAL" clId="{F98D766D-B319-4998-8B44-54E45D589954}" dt="2025-06-16T05:47:05.664" v="1384" actId="20577"/>
        <pc:sldMkLst>
          <pc:docMk/>
          <pc:sldMk cId="1471592995" sldId="271"/>
        </pc:sldMkLst>
      </pc:sldChg>
      <pc:sldMasterChg chg="replId">
        <pc:chgData name="Sean Hopkins" userId="49d2c204-9a56-4312-9005-22b14702c401" providerId="ADAL" clId="{F98D766D-B319-4998-8B44-54E45D589954}" dt="2025-06-16T05:31:28.461" v="65" actId="27028"/>
        <pc:sldMasterMkLst>
          <pc:docMk/>
          <pc:sldMasterMk cId="1806684333" sldId="2147483685"/>
        </pc:sldMasterMkLst>
      </pc:sldMasterChg>
      <pc:sldMasterChg chg="add addSldLayout">
        <pc:chgData name="Sean Hopkins" userId="49d2c204-9a56-4312-9005-22b14702c401" providerId="ADAL" clId="{F98D766D-B319-4998-8B44-54E45D589954}" dt="2025-06-16T05:31:28.461" v="65" actId="27028"/>
        <pc:sldMasterMkLst>
          <pc:docMk/>
          <pc:sldMasterMk cId="2895303778" sldId="2147483687"/>
        </pc:sldMasterMkLst>
        <pc:sldLayoutChg chg="add">
          <pc:chgData name="Sean Hopkins" userId="49d2c204-9a56-4312-9005-22b14702c401" providerId="ADAL" clId="{F98D766D-B319-4998-8B44-54E45D589954}" dt="2025-06-16T05:31:28.461" v="65" actId="27028"/>
          <pc:sldLayoutMkLst>
            <pc:docMk/>
            <pc:sldMasterMk cId="2895303778" sldId="2147483687"/>
            <pc:sldLayoutMk cId="1945336093" sldId="2147483684"/>
          </pc:sldLayoutMkLst>
        </pc:sldLayoutChg>
      </pc:sldMasterChg>
    </pc:docChg>
  </pc:docChgLst>
  <pc:docChgLst>
    <pc:chgData name="Elliot Davies-Tagg" userId="S::edaviestagg@brs.srscmat.co.uk::124a5f88-5bfb-4e7a-9f4d-b74d951ecbf9" providerId="AD" clId="Web-{3CDBBE87-9BBB-89E6-CDAB-5079C2223C48}"/>
    <pc:docChg chg="modSld">
      <pc:chgData name="Elliot Davies-Tagg" userId="S::edaviestagg@brs.srscmat.co.uk::124a5f88-5bfb-4e7a-9f4d-b74d951ecbf9" providerId="AD" clId="Web-{3CDBBE87-9BBB-89E6-CDAB-5079C2223C48}" dt="2025-07-01T11:26:51.240" v="15" actId="1076"/>
      <pc:docMkLst>
        <pc:docMk/>
      </pc:docMkLst>
      <pc:sldChg chg="addSp modSp">
        <pc:chgData name="Elliot Davies-Tagg" userId="S::edaviestagg@brs.srscmat.co.uk::124a5f88-5bfb-4e7a-9f4d-b74d951ecbf9" providerId="AD" clId="Web-{3CDBBE87-9BBB-89E6-CDAB-5079C2223C48}" dt="2025-07-01T11:26:51.240" v="15" actId="1076"/>
        <pc:sldMkLst>
          <pc:docMk/>
          <pc:sldMk cId="3832706068" sldId="259"/>
        </pc:sldMkLst>
        <pc:picChg chg="add mod modCrop">
          <ac:chgData name="Elliot Davies-Tagg" userId="S::edaviestagg@brs.srscmat.co.uk::124a5f88-5bfb-4e7a-9f4d-b74d951ecbf9" providerId="AD" clId="Web-{3CDBBE87-9BBB-89E6-CDAB-5079C2223C48}" dt="2025-07-01T11:26:51.240" v="15" actId="1076"/>
          <ac:picMkLst>
            <pc:docMk/>
            <pc:sldMk cId="3832706068" sldId="259"/>
            <ac:picMk id="4" creationId="{A35F5F7E-68FB-ABFB-DF34-714EAFF44204}"/>
          </ac:picMkLst>
        </pc:picChg>
        <pc:picChg chg="mod">
          <ac:chgData name="Elliot Davies-Tagg" userId="S::edaviestagg@brs.srscmat.co.uk::124a5f88-5bfb-4e7a-9f4d-b74d951ecbf9" providerId="AD" clId="Web-{3CDBBE87-9BBB-89E6-CDAB-5079C2223C48}" dt="2025-07-01T11:26:45.349" v="13" actId="1076"/>
          <ac:picMkLst>
            <pc:docMk/>
            <pc:sldMk cId="3832706068" sldId="259"/>
            <ac:picMk id="5" creationId="{C1AA3167-B4EC-EB1B-D1CE-17BA4208818A}"/>
          </ac:picMkLst>
        </pc:picChg>
      </pc:sldChg>
    </pc:docChg>
  </pc:docChgLst>
  <pc:docChgLst>
    <pc:chgData name="Jenny Langston" userId="S::jlangston@brs.srscmat.co.uk::14446345-0d71-48c9-b331-2cab7e132bbe" providerId="AD" clId="Web-{A1E13292-E06C-CD24-53CD-51971A9745D6}"/>
    <pc:docChg chg="addSld modSld">
      <pc:chgData name="Jenny Langston" userId="S::jlangston@brs.srscmat.co.uk::14446345-0d71-48c9-b331-2cab7e132bbe" providerId="AD" clId="Web-{A1E13292-E06C-CD24-53CD-51971A9745D6}" dt="2025-07-01T08:11:43.913" v="41" actId="1076"/>
      <pc:docMkLst>
        <pc:docMk/>
      </pc:docMkLst>
      <pc:sldChg chg="addSp delSp modSp">
        <pc:chgData name="Jenny Langston" userId="S::jlangston@brs.srscmat.co.uk::14446345-0d71-48c9-b331-2cab7e132bbe" providerId="AD" clId="Web-{A1E13292-E06C-CD24-53CD-51971A9745D6}" dt="2025-07-01T08:07:48.704" v="9" actId="1076"/>
        <pc:sldMkLst>
          <pc:docMk/>
          <pc:sldMk cId="3375420739" sldId="349"/>
        </pc:sldMkLst>
        <pc:spChg chg="del mod">
          <ac:chgData name="Jenny Langston" userId="S::jlangston@brs.srscmat.co.uk::14446345-0d71-48c9-b331-2cab7e132bbe" providerId="AD" clId="Web-{A1E13292-E06C-CD24-53CD-51971A9745D6}" dt="2025-07-01T08:06:22.108" v="2"/>
          <ac:spMkLst>
            <pc:docMk/>
            <pc:sldMk cId="3375420739" sldId="349"/>
            <ac:spMk id="5" creationId="{5F38082B-AB2C-0052-484E-6D87C0CB7A16}"/>
          </ac:spMkLst>
        </pc:spChg>
        <pc:picChg chg="add del mod">
          <ac:chgData name="Jenny Langston" userId="S::jlangston@brs.srscmat.co.uk::14446345-0d71-48c9-b331-2cab7e132bbe" providerId="AD" clId="Web-{A1E13292-E06C-CD24-53CD-51971A9745D6}" dt="2025-07-01T08:07:41.578" v="6"/>
          <ac:picMkLst>
            <pc:docMk/>
            <pc:sldMk cId="3375420739" sldId="349"/>
            <ac:picMk id="3" creationId="{F7DB7A65-4281-BB4F-A526-BC3717856727}"/>
          </ac:picMkLst>
        </pc:picChg>
        <pc:picChg chg="add mod">
          <ac:chgData name="Jenny Langston" userId="S::jlangston@brs.srscmat.co.uk::14446345-0d71-48c9-b331-2cab7e132bbe" providerId="AD" clId="Web-{A1E13292-E06C-CD24-53CD-51971A9745D6}" dt="2025-07-01T08:07:48.704" v="9" actId="1076"/>
          <ac:picMkLst>
            <pc:docMk/>
            <pc:sldMk cId="3375420739" sldId="349"/>
            <ac:picMk id="4" creationId="{F53D80B1-0550-81D1-3730-E22A7B4188B9}"/>
          </ac:picMkLst>
        </pc:picChg>
      </pc:sldChg>
      <pc:sldChg chg="addSp delSp modSp add replId">
        <pc:chgData name="Jenny Langston" userId="S::jlangston@brs.srscmat.co.uk::14446345-0d71-48c9-b331-2cab7e132bbe" providerId="AD" clId="Web-{A1E13292-E06C-CD24-53CD-51971A9745D6}" dt="2025-07-01T08:11:43.913" v="41" actId="1076"/>
        <pc:sldMkLst>
          <pc:docMk/>
          <pc:sldMk cId="3685837338" sldId="354"/>
        </pc:sldMkLst>
        <pc:spChg chg="del mod">
          <ac:chgData name="Jenny Langston" userId="S::jlangston@brs.srscmat.co.uk::14446345-0d71-48c9-b331-2cab7e132bbe" providerId="AD" clId="Web-{A1E13292-E06C-CD24-53CD-51971A9745D6}" dt="2025-07-01T08:09:51.863" v="35"/>
          <ac:spMkLst>
            <pc:docMk/>
            <pc:sldMk cId="3685837338" sldId="354"/>
            <ac:spMk id="2" creationId="{17E3C6E1-3CE0-6DA6-63E1-8A484D0AA393}"/>
          </ac:spMkLst>
        </pc:spChg>
        <pc:spChg chg="del">
          <ac:chgData name="Jenny Langston" userId="S::jlangston@brs.srscmat.co.uk::14446345-0d71-48c9-b331-2cab7e132bbe" providerId="AD" clId="Web-{A1E13292-E06C-CD24-53CD-51971A9745D6}" dt="2025-07-01T08:08:41.877" v="12"/>
          <ac:spMkLst>
            <pc:docMk/>
            <pc:sldMk cId="3685837338" sldId="354"/>
            <ac:spMk id="3" creationId="{E3FB3389-CB39-0213-CB55-977D5219FD2C}"/>
          </ac:spMkLst>
        </pc:spChg>
        <pc:spChg chg="del">
          <ac:chgData name="Jenny Langston" userId="S::jlangston@brs.srscmat.co.uk::14446345-0d71-48c9-b331-2cab7e132bbe" providerId="AD" clId="Web-{A1E13292-E06C-CD24-53CD-51971A9745D6}" dt="2025-07-01T08:08:45.127" v="13"/>
          <ac:spMkLst>
            <pc:docMk/>
            <pc:sldMk cId="3685837338" sldId="354"/>
            <ac:spMk id="4" creationId="{C1CF6D36-2720-9127-5A54-5728CE4FF556}"/>
          </ac:spMkLst>
        </pc:spChg>
        <pc:spChg chg="add del mod">
          <ac:chgData name="Jenny Langston" userId="S::jlangston@brs.srscmat.co.uk::14446345-0d71-48c9-b331-2cab7e132bbe" providerId="AD" clId="Web-{A1E13292-E06C-CD24-53CD-51971A9745D6}" dt="2025-07-01T08:11:30.850" v="36"/>
          <ac:spMkLst>
            <pc:docMk/>
            <pc:sldMk cId="3685837338" sldId="354"/>
            <ac:spMk id="8" creationId="{6B2C9AC1-BDFF-88D4-86D2-2295EF5BF773}"/>
          </ac:spMkLst>
        </pc:spChg>
        <pc:picChg chg="del">
          <ac:chgData name="Jenny Langston" userId="S::jlangston@brs.srscmat.co.uk::14446345-0d71-48c9-b331-2cab7e132bbe" providerId="AD" clId="Web-{A1E13292-E06C-CD24-53CD-51971A9745D6}" dt="2025-07-01T08:08:39.330" v="11"/>
          <ac:picMkLst>
            <pc:docMk/>
            <pc:sldMk cId="3685837338" sldId="354"/>
            <ac:picMk id="5" creationId="{34D9F233-F700-6A29-2963-8E6F0B9FEC17}"/>
          </ac:picMkLst>
        </pc:picChg>
        <pc:picChg chg="add mod">
          <ac:chgData name="Jenny Langston" userId="S::jlangston@brs.srscmat.co.uk::14446345-0d71-48c9-b331-2cab7e132bbe" providerId="AD" clId="Web-{A1E13292-E06C-CD24-53CD-51971A9745D6}" dt="2025-07-01T08:11:43.913" v="41" actId="1076"/>
          <ac:picMkLst>
            <pc:docMk/>
            <pc:sldMk cId="3685837338" sldId="354"/>
            <ac:picMk id="6" creationId="{6CAD2742-38FD-239D-5B10-20CB1BBA8761}"/>
          </ac:picMkLst>
        </pc:picChg>
        <pc:picChg chg="add mod">
          <ac:chgData name="Jenny Langston" userId="S::jlangston@brs.srscmat.co.uk::14446345-0d71-48c9-b331-2cab7e132bbe" providerId="AD" clId="Web-{A1E13292-E06C-CD24-53CD-51971A9745D6}" dt="2025-07-01T08:11:41.757" v="40" actId="1076"/>
          <ac:picMkLst>
            <pc:docMk/>
            <pc:sldMk cId="3685837338" sldId="354"/>
            <ac:picMk id="9" creationId="{2C62E0CA-B5AB-4E87-4054-551378E85572}"/>
          </ac:picMkLst>
        </pc:picChg>
      </pc:sldChg>
    </pc:docChg>
  </pc:docChgLst>
  <pc:docChgLst>
    <pc:chgData name="Claire Mills" userId="S::cmills@brs.srscmat.co.uk::0f74f5f9-a925-4006-8023-3b1aeff214d3" providerId="AD" clId="Web-{6E129EB5-9B4F-115E-D01A-8071C69B5A6A}"/>
    <pc:docChg chg="modSld">
      <pc:chgData name="Claire Mills" userId="S::cmills@brs.srscmat.co.uk::0f74f5f9-a925-4006-8023-3b1aeff214d3" providerId="AD" clId="Web-{6E129EB5-9B4F-115E-D01A-8071C69B5A6A}" dt="2025-06-27T08:06:15.514" v="17" actId="20577"/>
      <pc:docMkLst>
        <pc:docMk/>
      </pc:docMkLst>
      <pc:sldChg chg="modSp">
        <pc:chgData name="Claire Mills" userId="S::cmills@brs.srscmat.co.uk::0f74f5f9-a925-4006-8023-3b1aeff214d3" providerId="AD" clId="Web-{6E129EB5-9B4F-115E-D01A-8071C69B5A6A}" dt="2025-06-27T08:06:15.514" v="17" actId="20577"/>
        <pc:sldMkLst>
          <pc:docMk/>
          <pc:sldMk cId="3530919175" sldId="265"/>
        </pc:sldMkLst>
        <pc:spChg chg="mod">
          <ac:chgData name="Claire Mills" userId="S::cmills@brs.srscmat.co.uk::0f74f5f9-a925-4006-8023-3b1aeff214d3" providerId="AD" clId="Web-{6E129EB5-9B4F-115E-D01A-8071C69B5A6A}" dt="2025-06-27T08:06:15.514" v="17" actId="20577"/>
          <ac:spMkLst>
            <pc:docMk/>
            <pc:sldMk cId="3530919175" sldId="265"/>
            <ac:spMk id="2" creationId="{040F0DAF-022E-2288-A98F-9FB741B22E62}"/>
          </ac:spMkLst>
        </pc:spChg>
        <pc:spChg chg="mod">
          <ac:chgData name="Claire Mills" userId="S::cmills@brs.srscmat.co.uk::0f74f5f9-a925-4006-8023-3b1aeff214d3" providerId="AD" clId="Web-{6E129EB5-9B4F-115E-D01A-8071C69B5A6A}" dt="2025-06-27T08:05:33.732" v="9" actId="20577"/>
          <ac:spMkLst>
            <pc:docMk/>
            <pc:sldMk cId="3530919175" sldId="265"/>
            <ac:spMk id="3" creationId="{6EB05947-C843-AB6C-6975-CB9CF9731033}"/>
          </ac:spMkLst>
        </pc:spChg>
      </pc:sldChg>
    </pc:docChg>
  </pc:docChgLst>
  <pc:docChgLst>
    <pc:chgData name="Claire Mills" userId="S::cmills@brs.srscmat.co.uk::0f74f5f9-a925-4006-8023-3b1aeff214d3" providerId="AD" clId="Web-{4930362F-9ED0-8026-1D05-B2B8B051BF37}"/>
    <pc:docChg chg="modSld">
      <pc:chgData name="Claire Mills" userId="S::cmills@brs.srscmat.co.uk::0f74f5f9-a925-4006-8023-3b1aeff214d3" providerId="AD" clId="Web-{4930362F-9ED0-8026-1D05-B2B8B051BF37}" dt="2025-06-23T08:31:38.692" v="152" actId="20577"/>
      <pc:docMkLst>
        <pc:docMk/>
      </pc:docMkLst>
      <pc:sldChg chg="modSp">
        <pc:chgData name="Claire Mills" userId="S::cmills@brs.srscmat.co.uk::0f74f5f9-a925-4006-8023-3b1aeff214d3" providerId="AD" clId="Web-{4930362F-9ED0-8026-1D05-B2B8B051BF37}" dt="2025-06-23T08:31:38.692" v="152" actId="20577"/>
        <pc:sldMkLst>
          <pc:docMk/>
          <pc:sldMk cId="3494324777" sldId="263"/>
        </pc:sldMkLst>
        <pc:spChg chg="mod">
          <ac:chgData name="Claire Mills" userId="S::cmills@brs.srscmat.co.uk::0f74f5f9-a925-4006-8023-3b1aeff214d3" providerId="AD" clId="Web-{4930362F-9ED0-8026-1D05-B2B8B051BF37}" dt="2025-06-23T08:31:20.926" v="151" actId="20577"/>
          <ac:spMkLst>
            <pc:docMk/>
            <pc:sldMk cId="3494324777" sldId="263"/>
            <ac:spMk id="2" creationId="{9D3B2854-FE60-418C-8C43-D40966AAF788}"/>
          </ac:spMkLst>
        </pc:spChg>
        <pc:spChg chg="mod">
          <ac:chgData name="Claire Mills" userId="S::cmills@brs.srscmat.co.uk::0f74f5f9-a925-4006-8023-3b1aeff214d3" providerId="AD" clId="Web-{4930362F-9ED0-8026-1D05-B2B8B051BF37}" dt="2025-06-23T08:31:38.692" v="152" actId="20577"/>
          <ac:spMkLst>
            <pc:docMk/>
            <pc:sldMk cId="3494324777" sldId="263"/>
            <ac:spMk id="3" creationId="{D3B8B118-2220-7F06-3E9E-3D2AA6F1131E}"/>
          </ac:spMkLst>
        </pc:spChg>
      </pc:sldChg>
    </pc:docChg>
  </pc:docChgLst>
  <pc:docChgLst>
    <pc:chgData name="Stephanie Higgs" userId="S::shiggs@brs.srscmat.co.uk::0de352b4-0fa9-4242-8a68-71695b561593" providerId="AD" clId="Web-{89CADA09-EE64-ADAF-A2AE-40CE8019CC40}"/>
    <pc:docChg chg="modSld">
      <pc:chgData name="Stephanie Higgs" userId="S::shiggs@brs.srscmat.co.uk::0de352b4-0fa9-4242-8a68-71695b561593" providerId="AD" clId="Web-{89CADA09-EE64-ADAF-A2AE-40CE8019CC40}" dt="2025-06-30T10:37:18.122" v="3" actId="1076"/>
      <pc:docMkLst>
        <pc:docMk/>
      </pc:docMkLst>
      <pc:sldChg chg="modSp">
        <pc:chgData name="Stephanie Higgs" userId="S::shiggs@brs.srscmat.co.uk::0de352b4-0fa9-4242-8a68-71695b561593" providerId="AD" clId="Web-{89CADA09-EE64-ADAF-A2AE-40CE8019CC40}" dt="2025-06-30T10:37:18.122" v="3" actId="1076"/>
        <pc:sldMkLst>
          <pc:docMk/>
          <pc:sldMk cId="3832706068" sldId="259"/>
        </pc:sldMkLst>
        <pc:picChg chg="mod">
          <ac:chgData name="Stephanie Higgs" userId="S::shiggs@brs.srscmat.co.uk::0de352b4-0fa9-4242-8a68-71695b561593" providerId="AD" clId="Web-{89CADA09-EE64-ADAF-A2AE-40CE8019CC40}" dt="2025-06-30T10:37:18.122" v="3" actId="1076"/>
          <ac:picMkLst>
            <pc:docMk/>
            <pc:sldMk cId="3832706068" sldId="259"/>
            <ac:picMk id="5" creationId="{C1AA3167-B4EC-EB1B-D1CE-17BA4208818A}"/>
          </ac:picMkLst>
        </pc:picChg>
      </pc:sldChg>
    </pc:docChg>
  </pc:docChgLst>
  <pc:docChgLst>
    <pc:chgData name="Sean Hopkins" userId="49d2c204-9a56-4312-9005-22b14702c401" providerId="ADAL" clId="{66D55DCB-5E85-4EBB-807B-A56A3A65F9BA}"/>
    <pc:docChg chg="undo custSel addSld delSld modSld sldOrd addMainMaster delMainMaster modMainMaster">
      <pc:chgData name="Sean Hopkins" userId="49d2c204-9a56-4312-9005-22b14702c401" providerId="ADAL" clId="{66D55DCB-5E85-4EBB-807B-A56A3A65F9BA}" dt="2025-07-01T17:40:59.635" v="3090" actId="5793"/>
      <pc:docMkLst>
        <pc:docMk/>
      </pc:docMkLst>
      <pc:sldChg chg="addSp modSp mod">
        <pc:chgData name="Sean Hopkins" userId="49d2c204-9a56-4312-9005-22b14702c401" providerId="ADAL" clId="{66D55DCB-5E85-4EBB-807B-A56A3A65F9BA}" dt="2025-07-01T14:28:14.364" v="2992"/>
        <pc:sldMkLst>
          <pc:docMk/>
          <pc:sldMk cId="661946206" sldId="256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661946206" sldId="256"/>
            <ac:spMk id="2" creationId="{0CB78260-F40A-07E1-1AF2-A9183B8A65CC}"/>
          </ac:spMkLst>
        </pc:spChg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661946206" sldId="256"/>
            <ac:spMk id="3" creationId="{BC8450D2-B9ED-EC67-136E-B95E489F678A}"/>
          </ac:spMkLst>
        </pc:spChg>
        <pc:spChg chg="add mod">
          <ac:chgData name="Sean Hopkins" userId="49d2c204-9a56-4312-9005-22b14702c401" providerId="ADAL" clId="{66D55DCB-5E85-4EBB-807B-A56A3A65F9BA}" dt="2025-06-23T06:08:45.004" v="1016" actId="403"/>
          <ac:spMkLst>
            <pc:docMk/>
            <pc:sldMk cId="661946206" sldId="256"/>
            <ac:spMk id="4" creationId="{FF91628B-AB58-3500-468F-52361E91A05C}"/>
          </ac:spMkLst>
        </pc:spChg>
        <pc:picChg chg="add mod">
          <ac:chgData name="Sean Hopkins" userId="49d2c204-9a56-4312-9005-22b14702c401" providerId="ADAL" clId="{66D55DCB-5E85-4EBB-807B-A56A3A65F9BA}" dt="2025-06-23T05:47:52.774" v="117" actId="1076"/>
          <ac:picMkLst>
            <pc:docMk/>
            <pc:sldMk cId="661946206" sldId="256"/>
            <ac:picMk id="1026" creationId="{8B2E6942-59FC-E976-F949-C3954771753D}"/>
          </ac:picMkLst>
        </pc:picChg>
      </pc:sldChg>
      <pc:sldChg chg="addSp modSp mod">
        <pc:chgData name="Sean Hopkins" userId="49d2c204-9a56-4312-9005-22b14702c401" providerId="ADAL" clId="{66D55DCB-5E85-4EBB-807B-A56A3A65F9BA}" dt="2025-07-01T14:28:14.364" v="2992"/>
        <pc:sldMkLst>
          <pc:docMk/>
          <pc:sldMk cId="3019942232" sldId="257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3019942232" sldId="257"/>
            <ac:spMk id="2" creationId="{8CBBCA3C-B363-0860-9A1A-27F87242EA2B}"/>
          </ac:spMkLst>
        </pc:spChg>
        <pc:picChg chg="add mod">
          <ac:chgData name="Sean Hopkins" userId="49d2c204-9a56-4312-9005-22b14702c401" providerId="ADAL" clId="{66D55DCB-5E85-4EBB-807B-A56A3A65F9BA}" dt="2025-07-01T05:42:57.901" v="2281"/>
          <ac:picMkLst>
            <pc:docMk/>
            <pc:sldMk cId="3019942232" sldId="257"/>
            <ac:picMk id="3" creationId="{FC42C031-EF0C-444D-40F8-E0836D8C9FFB}"/>
          </ac:picMkLst>
        </pc:picChg>
        <pc:picChg chg="add mod">
          <ac:chgData name="Sean Hopkins" userId="49d2c204-9a56-4312-9005-22b14702c401" providerId="ADAL" clId="{66D55DCB-5E85-4EBB-807B-A56A3A65F9BA}" dt="2025-07-01T05:42:57.901" v="2281"/>
          <ac:picMkLst>
            <pc:docMk/>
            <pc:sldMk cId="3019942232" sldId="257"/>
            <ac:picMk id="4" creationId="{6BC61CDE-04EB-9D24-0041-F6D4EAC4D14C}"/>
          </ac:picMkLst>
        </pc:picChg>
        <pc:picChg chg="add mod">
          <ac:chgData name="Sean Hopkins" userId="49d2c204-9a56-4312-9005-22b14702c401" providerId="ADAL" clId="{66D55DCB-5E85-4EBB-807B-A56A3A65F9BA}" dt="2025-07-01T05:42:57.901" v="2281"/>
          <ac:picMkLst>
            <pc:docMk/>
            <pc:sldMk cId="3019942232" sldId="257"/>
            <ac:picMk id="5" creationId="{DF488868-4490-9167-2E28-DFAA25C5F241}"/>
          </ac:picMkLst>
        </pc:picChg>
      </pc:sldChg>
      <pc:sldChg chg="modSp mod">
        <pc:chgData name="Sean Hopkins" userId="49d2c204-9a56-4312-9005-22b14702c401" providerId="ADAL" clId="{66D55DCB-5E85-4EBB-807B-A56A3A65F9BA}" dt="2025-07-01T14:28:14.364" v="2992"/>
        <pc:sldMkLst>
          <pc:docMk/>
          <pc:sldMk cId="2174807704" sldId="258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2174807704" sldId="258"/>
            <ac:spMk id="2" creationId="{141D29DA-B8D4-F4EC-A5D6-3B9B347EE2DE}"/>
          </ac:spMkLst>
        </pc:spChg>
        <pc:spChg chg="mod">
          <ac:chgData name="Sean Hopkins" userId="49d2c204-9a56-4312-9005-22b14702c401" providerId="ADAL" clId="{66D55DCB-5E85-4EBB-807B-A56A3A65F9BA}" dt="2025-06-23T05:48:07.364" v="123" actId="20577"/>
          <ac:spMkLst>
            <pc:docMk/>
            <pc:sldMk cId="2174807704" sldId="258"/>
            <ac:spMk id="3" creationId="{4C703F27-6614-89F0-7916-DF4FD69C3415}"/>
          </ac:spMkLst>
        </pc:spChg>
      </pc:sldChg>
      <pc:sldChg chg="modSp del mod">
        <pc:chgData name="Sean Hopkins" userId="49d2c204-9a56-4312-9005-22b14702c401" providerId="ADAL" clId="{66D55DCB-5E85-4EBB-807B-A56A3A65F9BA}" dt="2025-07-01T14:29:43.437" v="3011" actId="47"/>
        <pc:sldMkLst>
          <pc:docMk/>
          <pc:sldMk cId="3832706068" sldId="259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3832706068" sldId="259"/>
            <ac:spMk id="2" creationId="{AA8CBE43-1EF6-8983-C43C-C5D4A706A971}"/>
          </ac:spMkLst>
        </pc:spChg>
        <pc:picChg chg="mod">
          <ac:chgData name="Sean Hopkins" userId="49d2c204-9a56-4312-9005-22b14702c401" providerId="ADAL" clId="{66D55DCB-5E85-4EBB-807B-A56A3A65F9BA}" dt="2025-07-01T14:28:30.829" v="2995" actId="1076"/>
          <ac:picMkLst>
            <pc:docMk/>
            <pc:sldMk cId="3832706068" sldId="259"/>
            <ac:picMk id="16" creationId="{BC21ADDF-E728-AA40-68B9-390DFC4CE3D0}"/>
          </ac:picMkLst>
        </pc:picChg>
        <pc:picChg chg="mod">
          <ac:chgData name="Sean Hopkins" userId="49d2c204-9a56-4312-9005-22b14702c401" providerId="ADAL" clId="{66D55DCB-5E85-4EBB-807B-A56A3A65F9BA}" dt="2025-07-01T14:28:32.251" v="2996" actId="1076"/>
          <ac:picMkLst>
            <pc:docMk/>
            <pc:sldMk cId="3832706068" sldId="259"/>
            <ac:picMk id="17" creationId="{B4DEA594-E1FD-FE30-2B70-3004C60D59D6}"/>
          </ac:picMkLst>
        </pc:picChg>
      </pc:sldChg>
      <pc:sldChg chg="addSp delSp modSp mod ord">
        <pc:chgData name="Sean Hopkins" userId="49d2c204-9a56-4312-9005-22b14702c401" providerId="ADAL" clId="{66D55DCB-5E85-4EBB-807B-A56A3A65F9BA}" dt="2025-07-01T14:28:14.364" v="2992"/>
        <pc:sldMkLst>
          <pc:docMk/>
          <pc:sldMk cId="3534446911" sldId="260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3534446911" sldId="260"/>
            <ac:spMk id="2" creationId="{AE6E7EE9-632C-FE58-6D11-441ACA131478}"/>
          </ac:spMkLst>
        </pc:spChg>
        <pc:graphicFrameChg chg="add mod modGraphic">
          <ac:chgData name="Sean Hopkins" userId="49d2c204-9a56-4312-9005-22b14702c401" providerId="ADAL" clId="{66D55DCB-5E85-4EBB-807B-A56A3A65F9BA}" dt="2025-06-23T06:01:54.685" v="885" actId="404"/>
          <ac:graphicFrameMkLst>
            <pc:docMk/>
            <pc:sldMk cId="3534446911" sldId="260"/>
            <ac:graphicFrameMk id="4" creationId="{FFCB6A34-123F-9D9E-5DE5-158521E40FEA}"/>
          </ac:graphicFrameMkLst>
        </pc:graphicFrameChg>
      </pc:sldChg>
      <pc:sldChg chg="addSp modSp mod">
        <pc:chgData name="Sean Hopkins" userId="49d2c204-9a56-4312-9005-22b14702c401" providerId="ADAL" clId="{66D55DCB-5E85-4EBB-807B-A56A3A65F9BA}" dt="2025-06-23T06:15:39.525" v="1121" actId="164"/>
        <pc:sldMkLst>
          <pc:docMk/>
          <pc:sldMk cId="4286621077" sldId="262"/>
        </pc:sldMkLst>
        <pc:spChg chg="mod">
          <ac:chgData name="Sean Hopkins" userId="49d2c204-9a56-4312-9005-22b14702c401" providerId="ADAL" clId="{66D55DCB-5E85-4EBB-807B-A56A3A65F9BA}" dt="2025-06-23T06:15:39.525" v="1121" actId="164"/>
          <ac:spMkLst>
            <pc:docMk/>
            <pc:sldMk cId="4286621077" sldId="262"/>
            <ac:spMk id="10" creationId="{CA2AFFB3-A5E1-004A-2150-03869E5127EE}"/>
          </ac:spMkLst>
        </pc:spChg>
        <pc:spChg chg="mod">
          <ac:chgData name="Sean Hopkins" userId="49d2c204-9a56-4312-9005-22b14702c401" providerId="ADAL" clId="{66D55DCB-5E85-4EBB-807B-A56A3A65F9BA}" dt="2025-06-23T06:15:39.525" v="1121" actId="164"/>
          <ac:spMkLst>
            <pc:docMk/>
            <pc:sldMk cId="4286621077" sldId="262"/>
            <ac:spMk id="11" creationId="{4216801A-D13F-FD49-9125-8338533E33A9}"/>
          </ac:spMkLst>
        </pc:spChg>
        <pc:spChg chg="mod">
          <ac:chgData name="Sean Hopkins" userId="49d2c204-9a56-4312-9005-22b14702c401" providerId="ADAL" clId="{66D55DCB-5E85-4EBB-807B-A56A3A65F9BA}" dt="2025-06-23T06:15:39.525" v="1121" actId="164"/>
          <ac:spMkLst>
            <pc:docMk/>
            <pc:sldMk cId="4286621077" sldId="262"/>
            <ac:spMk id="14" creationId="{36B9D618-A185-69AD-6A88-2A4BA1DC6197}"/>
          </ac:spMkLst>
        </pc:spChg>
        <pc:spChg chg="mod">
          <ac:chgData name="Sean Hopkins" userId="49d2c204-9a56-4312-9005-22b14702c401" providerId="ADAL" clId="{66D55DCB-5E85-4EBB-807B-A56A3A65F9BA}" dt="2025-06-23T06:15:39.525" v="1121" actId="164"/>
          <ac:spMkLst>
            <pc:docMk/>
            <pc:sldMk cId="4286621077" sldId="262"/>
            <ac:spMk id="15" creationId="{08EBFDB1-4007-B3B9-B56B-6E3BE14E691F}"/>
          </ac:spMkLst>
        </pc:spChg>
        <pc:spChg chg="mod">
          <ac:chgData name="Sean Hopkins" userId="49d2c204-9a56-4312-9005-22b14702c401" providerId="ADAL" clId="{66D55DCB-5E85-4EBB-807B-A56A3A65F9BA}" dt="2025-06-23T06:15:39.525" v="1121" actId="164"/>
          <ac:spMkLst>
            <pc:docMk/>
            <pc:sldMk cId="4286621077" sldId="262"/>
            <ac:spMk id="16" creationId="{19216DAE-7815-786C-F101-B30B861DC03E}"/>
          </ac:spMkLst>
        </pc:spChg>
        <pc:spChg chg="mod">
          <ac:chgData name="Sean Hopkins" userId="49d2c204-9a56-4312-9005-22b14702c401" providerId="ADAL" clId="{66D55DCB-5E85-4EBB-807B-A56A3A65F9BA}" dt="2025-06-23T06:15:39.525" v="1121" actId="164"/>
          <ac:spMkLst>
            <pc:docMk/>
            <pc:sldMk cId="4286621077" sldId="262"/>
            <ac:spMk id="18" creationId="{0D6F207F-95C3-BE5C-6465-981E6AC30DF8}"/>
          </ac:spMkLst>
        </pc:spChg>
        <pc:spChg chg="mod">
          <ac:chgData name="Sean Hopkins" userId="49d2c204-9a56-4312-9005-22b14702c401" providerId="ADAL" clId="{66D55DCB-5E85-4EBB-807B-A56A3A65F9BA}" dt="2025-06-23T06:15:39.525" v="1121" actId="164"/>
          <ac:spMkLst>
            <pc:docMk/>
            <pc:sldMk cId="4286621077" sldId="262"/>
            <ac:spMk id="25" creationId="{79AEB6AB-6EDD-07F4-0CF8-D5452E9A15BB}"/>
          </ac:spMkLst>
        </pc:spChg>
        <pc:spChg chg="mod">
          <ac:chgData name="Sean Hopkins" userId="49d2c204-9a56-4312-9005-22b14702c401" providerId="ADAL" clId="{66D55DCB-5E85-4EBB-807B-A56A3A65F9BA}" dt="2025-06-23T06:15:39.525" v="1121" actId="164"/>
          <ac:spMkLst>
            <pc:docMk/>
            <pc:sldMk cId="4286621077" sldId="262"/>
            <ac:spMk id="27" creationId="{7C5CBE2C-5FF1-C378-AF39-0CEB29282E3A}"/>
          </ac:spMkLst>
        </pc:spChg>
        <pc:spChg chg="mod">
          <ac:chgData name="Sean Hopkins" userId="49d2c204-9a56-4312-9005-22b14702c401" providerId="ADAL" clId="{66D55DCB-5E85-4EBB-807B-A56A3A65F9BA}" dt="2025-06-23T06:15:39.525" v="1121" actId="164"/>
          <ac:spMkLst>
            <pc:docMk/>
            <pc:sldMk cId="4286621077" sldId="262"/>
            <ac:spMk id="29" creationId="{324C3C24-EF3C-ACCC-6D4E-1F4D0953C3D5}"/>
          </ac:spMkLst>
        </pc:spChg>
        <pc:spChg chg="mod">
          <ac:chgData name="Sean Hopkins" userId="49d2c204-9a56-4312-9005-22b14702c401" providerId="ADAL" clId="{66D55DCB-5E85-4EBB-807B-A56A3A65F9BA}" dt="2025-06-23T06:15:39.525" v="1121" actId="164"/>
          <ac:spMkLst>
            <pc:docMk/>
            <pc:sldMk cId="4286621077" sldId="262"/>
            <ac:spMk id="30" creationId="{B78BB2CC-4419-6DB0-7214-22F2AF76A99C}"/>
          </ac:spMkLst>
        </pc:spChg>
        <pc:spChg chg="mod">
          <ac:chgData name="Sean Hopkins" userId="49d2c204-9a56-4312-9005-22b14702c401" providerId="ADAL" clId="{66D55DCB-5E85-4EBB-807B-A56A3A65F9BA}" dt="2025-06-23T06:07:08.300" v="893" actId="20577"/>
          <ac:spMkLst>
            <pc:docMk/>
            <pc:sldMk cId="4286621077" sldId="262"/>
            <ac:spMk id="35" creationId="{9D612A56-21EE-8A04-975A-6B5E4E2505BB}"/>
          </ac:spMkLst>
        </pc:spChg>
      </pc:sldChg>
      <pc:sldChg chg="modSp mod ord">
        <pc:chgData name="Sean Hopkins" userId="49d2c204-9a56-4312-9005-22b14702c401" providerId="ADAL" clId="{66D55DCB-5E85-4EBB-807B-A56A3A65F9BA}" dt="2025-07-01T14:28:14.364" v="2992"/>
        <pc:sldMkLst>
          <pc:docMk/>
          <pc:sldMk cId="3494324777" sldId="263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3494324777" sldId="263"/>
            <ac:spMk id="2" creationId="{9D3B2854-FE60-418C-8C43-D40966AAF788}"/>
          </ac:spMkLst>
        </pc:spChg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3494324777" sldId="263"/>
            <ac:spMk id="3" creationId="{D3B8B118-2220-7F06-3E9E-3D2AA6F1131E}"/>
          </ac:spMkLst>
        </pc:spChg>
      </pc:sldChg>
      <pc:sldChg chg="addSp modSp mod">
        <pc:chgData name="Sean Hopkins" userId="49d2c204-9a56-4312-9005-22b14702c401" providerId="ADAL" clId="{66D55DCB-5E85-4EBB-807B-A56A3A65F9BA}" dt="2025-07-01T14:28:14.364" v="2992"/>
        <pc:sldMkLst>
          <pc:docMk/>
          <pc:sldMk cId="4214389088" sldId="264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4214389088" sldId="264"/>
            <ac:spMk id="2" creationId="{FD00945C-8872-DAE0-2639-B456615E6CC3}"/>
          </ac:spMkLst>
        </pc:spChg>
        <pc:spChg chg="mod">
          <ac:chgData name="Sean Hopkins" userId="49d2c204-9a56-4312-9005-22b14702c401" providerId="ADAL" clId="{66D55DCB-5E85-4EBB-807B-A56A3A65F9BA}" dt="2025-07-01T05:47:10.103" v="2334" actId="5793"/>
          <ac:spMkLst>
            <pc:docMk/>
            <pc:sldMk cId="4214389088" sldId="264"/>
            <ac:spMk id="3" creationId="{D6649C9D-CEA1-B99A-C927-2E433F34E569}"/>
          </ac:spMkLst>
        </pc:spChg>
        <pc:picChg chg="add mod">
          <ac:chgData name="Sean Hopkins" userId="49d2c204-9a56-4312-9005-22b14702c401" providerId="ADAL" clId="{66D55DCB-5E85-4EBB-807B-A56A3A65F9BA}" dt="2025-06-23T05:54:03.457" v="626" actId="14100"/>
          <ac:picMkLst>
            <pc:docMk/>
            <pc:sldMk cId="4214389088" sldId="264"/>
            <ac:picMk id="2050" creationId="{E55D9AB9-2096-A8DD-1A19-1764986219E3}"/>
          </ac:picMkLst>
        </pc:picChg>
      </pc:sldChg>
      <pc:sldChg chg="addSp delSp modSp mod">
        <pc:chgData name="Sean Hopkins" userId="49d2c204-9a56-4312-9005-22b14702c401" providerId="ADAL" clId="{66D55DCB-5E85-4EBB-807B-A56A3A65F9BA}" dt="2025-07-01T17:40:59.635" v="3090" actId="5793"/>
        <pc:sldMkLst>
          <pc:docMk/>
          <pc:sldMk cId="3530919175" sldId="265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3530919175" sldId="265"/>
            <ac:spMk id="2" creationId="{040F0DAF-022E-2288-A98F-9FB741B22E62}"/>
          </ac:spMkLst>
        </pc:spChg>
        <pc:spChg chg="mod">
          <ac:chgData name="Sean Hopkins" userId="49d2c204-9a56-4312-9005-22b14702c401" providerId="ADAL" clId="{66D55DCB-5E85-4EBB-807B-A56A3A65F9BA}" dt="2025-07-01T17:40:59.635" v="3090" actId="5793"/>
          <ac:spMkLst>
            <pc:docMk/>
            <pc:sldMk cId="3530919175" sldId="265"/>
            <ac:spMk id="3" creationId="{6EB05947-C843-AB6C-6975-CB9CF9731033}"/>
          </ac:spMkLst>
        </pc:spChg>
        <pc:picChg chg="add del">
          <ac:chgData name="Sean Hopkins" userId="49d2c204-9a56-4312-9005-22b14702c401" providerId="ADAL" clId="{66D55DCB-5E85-4EBB-807B-A56A3A65F9BA}" dt="2025-06-30T06:00:51.520" v="2205" actId="478"/>
          <ac:picMkLst>
            <pc:docMk/>
            <pc:sldMk cId="3530919175" sldId="265"/>
            <ac:picMk id="7" creationId="{7F3CC418-3196-64AE-0C24-B526DC1E409E}"/>
          </ac:picMkLst>
        </pc:picChg>
        <pc:picChg chg="add mod">
          <ac:chgData name="Sean Hopkins" userId="49d2c204-9a56-4312-9005-22b14702c401" providerId="ADAL" clId="{66D55DCB-5E85-4EBB-807B-A56A3A65F9BA}" dt="2025-06-30T06:01:15.800" v="2210" actId="962"/>
          <ac:picMkLst>
            <pc:docMk/>
            <pc:sldMk cId="3530919175" sldId="265"/>
            <ac:picMk id="9" creationId="{8BC4734F-D067-6F83-86C7-31F92D51C1BC}"/>
          </ac:picMkLst>
        </pc:picChg>
      </pc:sldChg>
      <pc:sldChg chg="addSp delSp modSp mod">
        <pc:chgData name="Sean Hopkins" userId="49d2c204-9a56-4312-9005-22b14702c401" providerId="ADAL" clId="{66D55DCB-5E85-4EBB-807B-A56A3A65F9BA}" dt="2025-07-01T14:28:14.364" v="2992"/>
        <pc:sldMkLst>
          <pc:docMk/>
          <pc:sldMk cId="2787970990" sldId="266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2787970990" sldId="266"/>
            <ac:spMk id="2" creationId="{36036ABA-C03F-F14D-C78F-CAF2CDE3FC42}"/>
          </ac:spMkLst>
        </pc:spChg>
        <pc:spChg chg="add mod">
          <ac:chgData name="Sean Hopkins" userId="49d2c204-9a56-4312-9005-22b14702c401" providerId="ADAL" clId="{66D55DCB-5E85-4EBB-807B-A56A3A65F9BA}" dt="2025-06-24T19:50:38.788" v="1679" actId="1076"/>
          <ac:spMkLst>
            <pc:docMk/>
            <pc:sldMk cId="2787970990" sldId="266"/>
            <ac:spMk id="9" creationId="{35FF0226-750A-A4C5-64AE-E3950DECE76A}"/>
          </ac:spMkLst>
        </pc:spChg>
        <pc:picChg chg="add mod">
          <ac:chgData name="Sean Hopkins" userId="49d2c204-9a56-4312-9005-22b14702c401" providerId="ADAL" clId="{66D55DCB-5E85-4EBB-807B-A56A3A65F9BA}" dt="2025-06-24T19:50:06.570" v="1674" actId="1076"/>
          <ac:picMkLst>
            <pc:docMk/>
            <pc:sldMk cId="2787970990" sldId="266"/>
            <ac:picMk id="5" creationId="{5116359F-100D-CDCB-29FC-EBDFF5A5013A}"/>
          </ac:picMkLst>
        </pc:picChg>
        <pc:picChg chg="add mod">
          <ac:chgData name="Sean Hopkins" userId="49d2c204-9a56-4312-9005-22b14702c401" providerId="ADAL" clId="{66D55DCB-5E85-4EBB-807B-A56A3A65F9BA}" dt="2025-06-24T19:50:07.595" v="1675" actId="1076"/>
          <ac:picMkLst>
            <pc:docMk/>
            <pc:sldMk cId="2787970990" sldId="266"/>
            <ac:picMk id="7" creationId="{D622E938-E49B-CC07-EB37-9F05D08F0F8F}"/>
          </ac:picMkLst>
        </pc:picChg>
      </pc:sldChg>
      <pc:sldChg chg="addSp delSp modSp mod">
        <pc:chgData name="Sean Hopkins" userId="49d2c204-9a56-4312-9005-22b14702c401" providerId="ADAL" clId="{66D55DCB-5E85-4EBB-807B-A56A3A65F9BA}" dt="2025-07-01T14:28:14.364" v="2992"/>
        <pc:sldMkLst>
          <pc:docMk/>
          <pc:sldMk cId="3774299047" sldId="267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3774299047" sldId="267"/>
            <ac:spMk id="2" creationId="{0186B997-79C5-C899-C920-C131CB2B4426}"/>
          </ac:spMkLst>
        </pc:spChg>
        <pc:spChg chg="mod">
          <ac:chgData name="Sean Hopkins" userId="49d2c204-9a56-4312-9005-22b14702c401" providerId="ADAL" clId="{66D55DCB-5E85-4EBB-807B-A56A3A65F9BA}" dt="2025-06-23T06:12:53.530" v="1093" actId="27636"/>
          <ac:spMkLst>
            <pc:docMk/>
            <pc:sldMk cId="3774299047" sldId="267"/>
            <ac:spMk id="3" creationId="{60761E89-75F7-40D9-E4CE-790F00F00817}"/>
          </ac:spMkLst>
        </pc:spChg>
        <pc:picChg chg="add mod">
          <ac:chgData name="Sean Hopkins" userId="49d2c204-9a56-4312-9005-22b14702c401" providerId="ADAL" clId="{66D55DCB-5E85-4EBB-807B-A56A3A65F9BA}" dt="2025-06-23T06:12:49.307" v="1089" actId="1076"/>
          <ac:picMkLst>
            <pc:docMk/>
            <pc:sldMk cId="3774299047" sldId="267"/>
            <ac:picMk id="2050" creationId="{860737A1-2F6A-C7E6-E4C9-116549CB75B9}"/>
          </ac:picMkLst>
        </pc:picChg>
      </pc:sldChg>
      <pc:sldChg chg="addSp delSp modSp mod">
        <pc:chgData name="Sean Hopkins" userId="49d2c204-9a56-4312-9005-22b14702c401" providerId="ADAL" clId="{66D55DCB-5E85-4EBB-807B-A56A3A65F9BA}" dt="2025-07-01T14:28:14.364" v="2992"/>
        <pc:sldMkLst>
          <pc:docMk/>
          <pc:sldMk cId="2513270456" sldId="268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2513270456" sldId="268"/>
            <ac:spMk id="2" creationId="{269FCDA9-188D-3041-7898-780A10F32647}"/>
          </ac:spMkLst>
        </pc:spChg>
        <pc:spChg chg="mod">
          <ac:chgData name="Sean Hopkins" userId="49d2c204-9a56-4312-9005-22b14702c401" providerId="ADAL" clId="{66D55DCB-5E85-4EBB-807B-A56A3A65F9BA}" dt="2025-06-23T06:16:58.771" v="1144" actId="14100"/>
          <ac:spMkLst>
            <pc:docMk/>
            <pc:sldMk cId="2513270456" sldId="268"/>
            <ac:spMk id="3" creationId="{78D96AE8-59DF-C231-B663-23B504E94805}"/>
          </ac:spMkLst>
        </pc:spChg>
        <pc:picChg chg="add mod">
          <ac:chgData name="Sean Hopkins" userId="49d2c204-9a56-4312-9005-22b14702c401" providerId="ADAL" clId="{66D55DCB-5E85-4EBB-807B-A56A3A65F9BA}" dt="2025-07-01T05:47:41.849" v="2340" actId="14100"/>
          <ac:picMkLst>
            <pc:docMk/>
            <pc:sldMk cId="2513270456" sldId="268"/>
            <ac:picMk id="4" creationId="{2AE15018-7D4F-2C00-C465-7D42485037B1}"/>
          </ac:picMkLst>
        </pc:picChg>
        <pc:picChg chg="add del mod">
          <ac:chgData name="Sean Hopkins" userId="49d2c204-9a56-4312-9005-22b14702c401" providerId="ADAL" clId="{66D55DCB-5E85-4EBB-807B-A56A3A65F9BA}" dt="2025-07-01T05:47:29.353" v="2336" actId="478"/>
          <ac:picMkLst>
            <pc:docMk/>
            <pc:sldMk cId="2513270456" sldId="268"/>
            <ac:picMk id="3074" creationId="{D63AAFDF-6AFC-A32D-8FA3-89E0AACE7814}"/>
          </ac:picMkLst>
        </pc:picChg>
      </pc:sldChg>
      <pc:sldChg chg="addSp delSp modSp mod">
        <pc:chgData name="Sean Hopkins" userId="49d2c204-9a56-4312-9005-22b14702c401" providerId="ADAL" clId="{66D55DCB-5E85-4EBB-807B-A56A3A65F9BA}" dt="2025-06-23T06:16:39.333" v="1137" actId="14100"/>
        <pc:sldMkLst>
          <pc:docMk/>
          <pc:sldMk cId="3398718745" sldId="269"/>
        </pc:sldMkLst>
        <pc:spChg chg="mod">
          <ac:chgData name="Sean Hopkins" userId="49d2c204-9a56-4312-9005-22b14702c401" providerId="ADAL" clId="{66D55DCB-5E85-4EBB-807B-A56A3A65F9BA}" dt="2025-06-23T06:16:39.333" v="1137" actId="14100"/>
          <ac:spMkLst>
            <pc:docMk/>
            <pc:sldMk cId="3398718745" sldId="269"/>
            <ac:spMk id="2" creationId="{44C34EB0-6B82-C159-40EC-613B50704B83}"/>
          </ac:spMkLst>
        </pc:spChg>
        <pc:spChg chg="mod">
          <ac:chgData name="Sean Hopkins" userId="49d2c204-9a56-4312-9005-22b14702c401" providerId="ADAL" clId="{66D55DCB-5E85-4EBB-807B-A56A3A65F9BA}" dt="2025-06-23T06:16:27.924" v="1132" actId="14100"/>
          <ac:spMkLst>
            <pc:docMk/>
            <pc:sldMk cId="3398718745" sldId="269"/>
            <ac:spMk id="6" creationId="{0528C9D0-5600-AAA6-1216-7B136FD6E529}"/>
          </ac:spMkLst>
        </pc:spChg>
        <pc:spChg chg="mod">
          <ac:chgData name="Sean Hopkins" userId="49d2c204-9a56-4312-9005-22b14702c401" providerId="ADAL" clId="{66D55DCB-5E85-4EBB-807B-A56A3A65F9BA}" dt="2025-06-23T06:16:03.009" v="1124"/>
          <ac:spMkLst>
            <pc:docMk/>
            <pc:sldMk cId="3398718745" sldId="269"/>
            <ac:spMk id="8" creationId="{C80F9D7E-2D59-6FF0-F1F2-A96279A440CA}"/>
          </ac:spMkLst>
        </pc:spChg>
        <pc:spChg chg="mod">
          <ac:chgData name="Sean Hopkins" userId="49d2c204-9a56-4312-9005-22b14702c401" providerId="ADAL" clId="{66D55DCB-5E85-4EBB-807B-A56A3A65F9BA}" dt="2025-06-23T06:16:03.009" v="1124"/>
          <ac:spMkLst>
            <pc:docMk/>
            <pc:sldMk cId="3398718745" sldId="269"/>
            <ac:spMk id="11" creationId="{6BAB93FC-2D92-A271-3752-611A2AF03F7D}"/>
          </ac:spMkLst>
        </pc:spChg>
        <pc:spChg chg="mod">
          <ac:chgData name="Sean Hopkins" userId="49d2c204-9a56-4312-9005-22b14702c401" providerId="ADAL" clId="{66D55DCB-5E85-4EBB-807B-A56A3A65F9BA}" dt="2025-06-23T06:16:03.009" v="1124"/>
          <ac:spMkLst>
            <pc:docMk/>
            <pc:sldMk cId="3398718745" sldId="269"/>
            <ac:spMk id="13" creationId="{8F993565-156E-D535-7417-AE0F4B4E8E23}"/>
          </ac:spMkLst>
        </pc:spChg>
        <pc:spChg chg="mod">
          <ac:chgData name="Sean Hopkins" userId="49d2c204-9a56-4312-9005-22b14702c401" providerId="ADAL" clId="{66D55DCB-5E85-4EBB-807B-A56A3A65F9BA}" dt="2025-06-23T06:16:03.009" v="1124"/>
          <ac:spMkLst>
            <pc:docMk/>
            <pc:sldMk cId="3398718745" sldId="269"/>
            <ac:spMk id="16" creationId="{120238F7-6B31-4ABD-A223-F435F24EBE78}"/>
          </ac:spMkLst>
        </pc:spChg>
        <pc:spChg chg="mod">
          <ac:chgData name="Sean Hopkins" userId="49d2c204-9a56-4312-9005-22b14702c401" providerId="ADAL" clId="{66D55DCB-5E85-4EBB-807B-A56A3A65F9BA}" dt="2025-06-23T06:16:03.009" v="1124"/>
          <ac:spMkLst>
            <pc:docMk/>
            <pc:sldMk cId="3398718745" sldId="269"/>
            <ac:spMk id="17" creationId="{C8A3ED3D-C558-F65A-81D0-FBC498FFFD92}"/>
          </ac:spMkLst>
        </pc:spChg>
        <pc:spChg chg="mod">
          <ac:chgData name="Sean Hopkins" userId="49d2c204-9a56-4312-9005-22b14702c401" providerId="ADAL" clId="{66D55DCB-5E85-4EBB-807B-A56A3A65F9BA}" dt="2025-06-23T06:16:03.009" v="1124"/>
          <ac:spMkLst>
            <pc:docMk/>
            <pc:sldMk cId="3398718745" sldId="269"/>
            <ac:spMk id="19" creationId="{44B82809-1089-CD91-8974-E341E369C8A7}"/>
          </ac:spMkLst>
        </pc:spChg>
        <pc:spChg chg="mod">
          <ac:chgData name="Sean Hopkins" userId="49d2c204-9a56-4312-9005-22b14702c401" providerId="ADAL" clId="{66D55DCB-5E85-4EBB-807B-A56A3A65F9BA}" dt="2025-06-23T06:16:03.009" v="1124"/>
          <ac:spMkLst>
            <pc:docMk/>
            <pc:sldMk cId="3398718745" sldId="269"/>
            <ac:spMk id="26" creationId="{EBE5BB86-C688-EAE2-3B12-46133009E637}"/>
          </ac:spMkLst>
        </pc:spChg>
        <pc:spChg chg="mod">
          <ac:chgData name="Sean Hopkins" userId="49d2c204-9a56-4312-9005-22b14702c401" providerId="ADAL" clId="{66D55DCB-5E85-4EBB-807B-A56A3A65F9BA}" dt="2025-06-23T06:16:03.009" v="1124"/>
          <ac:spMkLst>
            <pc:docMk/>
            <pc:sldMk cId="3398718745" sldId="269"/>
            <ac:spMk id="28" creationId="{6AE8133C-8B54-0BD7-AB9C-A8C8AAF58A37}"/>
          </ac:spMkLst>
        </pc:spChg>
        <pc:spChg chg="mod">
          <ac:chgData name="Sean Hopkins" userId="49d2c204-9a56-4312-9005-22b14702c401" providerId="ADAL" clId="{66D55DCB-5E85-4EBB-807B-A56A3A65F9BA}" dt="2025-06-23T06:16:03.009" v="1124"/>
          <ac:spMkLst>
            <pc:docMk/>
            <pc:sldMk cId="3398718745" sldId="269"/>
            <ac:spMk id="30" creationId="{A8A060FE-C1C3-D7F2-8B83-6BD7FD21CD1E}"/>
          </ac:spMkLst>
        </pc:spChg>
        <pc:spChg chg="mod">
          <ac:chgData name="Sean Hopkins" userId="49d2c204-9a56-4312-9005-22b14702c401" providerId="ADAL" clId="{66D55DCB-5E85-4EBB-807B-A56A3A65F9BA}" dt="2025-06-23T06:16:03.009" v="1124"/>
          <ac:spMkLst>
            <pc:docMk/>
            <pc:sldMk cId="3398718745" sldId="269"/>
            <ac:spMk id="31" creationId="{0A973926-9B19-7808-2E8E-9A8D84C99185}"/>
          </ac:spMkLst>
        </pc:spChg>
        <pc:grpChg chg="mod">
          <ac:chgData name="Sean Hopkins" userId="49d2c204-9a56-4312-9005-22b14702c401" providerId="ADAL" clId="{66D55DCB-5E85-4EBB-807B-A56A3A65F9BA}" dt="2025-06-23T06:16:25.563" v="1131" actId="1076"/>
          <ac:grpSpMkLst>
            <pc:docMk/>
            <pc:sldMk cId="3398718745" sldId="269"/>
            <ac:grpSpMk id="5" creationId="{D4396A9B-BA9C-AFA4-658E-316AD8BD9A04}"/>
          </ac:grpSpMkLst>
        </pc:grpChg>
        <pc:picChg chg="add mod">
          <ac:chgData name="Sean Hopkins" userId="49d2c204-9a56-4312-9005-22b14702c401" providerId="ADAL" clId="{66D55DCB-5E85-4EBB-807B-A56A3A65F9BA}" dt="2025-06-23T06:16:32.708" v="1134" actId="1076"/>
          <ac:picMkLst>
            <pc:docMk/>
            <pc:sldMk cId="3398718745" sldId="269"/>
            <ac:picMk id="4" creationId="{311AADC7-1342-BDD2-8EEA-E24D6BD21EB3}"/>
          </ac:picMkLst>
        </pc:picChg>
        <pc:picChg chg="add mod">
          <ac:chgData name="Sean Hopkins" userId="49d2c204-9a56-4312-9005-22b14702c401" providerId="ADAL" clId="{66D55DCB-5E85-4EBB-807B-A56A3A65F9BA}" dt="2025-06-23T06:16:30.597" v="1133" actId="1076"/>
          <ac:picMkLst>
            <pc:docMk/>
            <pc:sldMk cId="3398718745" sldId="269"/>
            <ac:picMk id="4098" creationId="{C0B3B1FF-56BC-DB4E-791E-6D5DDD657AED}"/>
          </ac:picMkLst>
        </pc:picChg>
      </pc:sldChg>
      <pc:sldChg chg="addSp delSp modSp mod">
        <pc:chgData name="Sean Hopkins" userId="49d2c204-9a56-4312-9005-22b14702c401" providerId="ADAL" clId="{66D55DCB-5E85-4EBB-807B-A56A3A65F9BA}" dt="2025-06-23T06:32:13.284" v="1547" actId="20577"/>
        <pc:sldMkLst>
          <pc:docMk/>
          <pc:sldMk cId="214177363" sldId="270"/>
        </pc:sldMkLst>
        <pc:spChg chg="mod">
          <ac:chgData name="Sean Hopkins" userId="49d2c204-9a56-4312-9005-22b14702c401" providerId="ADAL" clId="{66D55DCB-5E85-4EBB-807B-A56A3A65F9BA}" dt="2025-06-23T06:32:13.284" v="1547" actId="20577"/>
          <ac:spMkLst>
            <pc:docMk/>
            <pc:sldMk cId="214177363" sldId="270"/>
            <ac:spMk id="2" creationId="{6AA3268F-C8A2-CE23-A060-5B3E8CBC7375}"/>
          </ac:spMkLst>
        </pc:spChg>
        <pc:spChg chg="add mod">
          <ac:chgData name="Sean Hopkins" userId="49d2c204-9a56-4312-9005-22b14702c401" providerId="ADAL" clId="{66D55DCB-5E85-4EBB-807B-A56A3A65F9BA}" dt="2025-06-23T06:32:00.740" v="1515" actId="1076"/>
          <ac:spMkLst>
            <pc:docMk/>
            <pc:sldMk cId="214177363" sldId="270"/>
            <ac:spMk id="3" creationId="{F28E998F-1F08-6C9B-F24E-414B21F80D09}"/>
          </ac:spMkLst>
        </pc:spChg>
        <pc:spChg chg="add mod">
          <ac:chgData name="Sean Hopkins" userId="49d2c204-9a56-4312-9005-22b14702c401" providerId="ADAL" clId="{66D55DCB-5E85-4EBB-807B-A56A3A65F9BA}" dt="2025-06-23T06:32:03.380" v="1516" actId="1076"/>
          <ac:spMkLst>
            <pc:docMk/>
            <pc:sldMk cId="214177363" sldId="270"/>
            <ac:spMk id="4" creationId="{EA6FA97C-B28C-EF7D-57F3-A84ABFA8C1CA}"/>
          </ac:spMkLst>
        </pc:spChg>
      </pc:sldChg>
      <pc:sldChg chg="addSp delSp modSp mod">
        <pc:chgData name="Sean Hopkins" userId="49d2c204-9a56-4312-9005-22b14702c401" providerId="ADAL" clId="{66D55DCB-5E85-4EBB-807B-A56A3A65F9BA}" dt="2025-07-01T05:54:42.334" v="2892" actId="1076"/>
        <pc:sldMkLst>
          <pc:docMk/>
          <pc:sldMk cId="1471592995" sldId="271"/>
        </pc:sldMkLst>
        <pc:spChg chg="del">
          <ac:chgData name="Sean Hopkins" userId="49d2c204-9a56-4312-9005-22b14702c401" providerId="ADAL" clId="{66D55DCB-5E85-4EBB-807B-A56A3A65F9BA}" dt="2025-07-01T05:52:28.307" v="2876" actId="478"/>
          <ac:spMkLst>
            <pc:docMk/>
            <pc:sldMk cId="1471592995" sldId="271"/>
            <ac:spMk id="2" creationId="{E59F8598-D012-2F6E-EDCA-43F2435A6A2F}"/>
          </ac:spMkLst>
        </pc:spChg>
        <pc:spChg chg="del mod">
          <ac:chgData name="Sean Hopkins" userId="49d2c204-9a56-4312-9005-22b14702c401" providerId="ADAL" clId="{66D55DCB-5E85-4EBB-807B-A56A3A65F9BA}" dt="2025-07-01T05:52:31.431" v="2878" actId="478"/>
          <ac:spMkLst>
            <pc:docMk/>
            <pc:sldMk cId="1471592995" sldId="271"/>
            <ac:spMk id="3" creationId="{F9453863-447A-D4DD-3E17-C168DF0617EA}"/>
          </ac:spMkLst>
        </pc:spChg>
        <pc:spChg chg="add del mod">
          <ac:chgData name="Sean Hopkins" userId="49d2c204-9a56-4312-9005-22b14702c401" providerId="ADAL" clId="{66D55DCB-5E85-4EBB-807B-A56A3A65F9BA}" dt="2025-07-01T05:52:29.690" v="2877" actId="478"/>
          <ac:spMkLst>
            <pc:docMk/>
            <pc:sldMk cId="1471592995" sldId="271"/>
            <ac:spMk id="5" creationId="{D1E9FB71-FF17-68CA-B15A-272E181015E3}"/>
          </ac:spMkLst>
        </pc:spChg>
        <pc:spChg chg="add del mod">
          <ac:chgData name="Sean Hopkins" userId="49d2c204-9a56-4312-9005-22b14702c401" providerId="ADAL" clId="{66D55DCB-5E85-4EBB-807B-A56A3A65F9BA}" dt="2025-07-01T05:52:33.071" v="2879" actId="478"/>
          <ac:spMkLst>
            <pc:docMk/>
            <pc:sldMk cId="1471592995" sldId="271"/>
            <ac:spMk id="7" creationId="{ABD1D4C6-4DD3-F78E-900D-D297C2805706}"/>
          </ac:spMkLst>
        </pc:spChg>
        <pc:picChg chg="add del mod">
          <ac:chgData name="Sean Hopkins" userId="49d2c204-9a56-4312-9005-22b14702c401" providerId="ADAL" clId="{66D55DCB-5E85-4EBB-807B-A56A3A65F9BA}" dt="2025-07-01T05:53:39.233" v="2883" actId="478"/>
          <ac:picMkLst>
            <pc:docMk/>
            <pc:sldMk cId="1471592995" sldId="271"/>
            <ac:picMk id="9" creationId="{9E77E4B6-1DBB-4225-99CA-0CCA83FE531D}"/>
          </ac:picMkLst>
        </pc:picChg>
        <pc:picChg chg="add mod modCrop">
          <ac:chgData name="Sean Hopkins" userId="49d2c204-9a56-4312-9005-22b14702c401" providerId="ADAL" clId="{66D55DCB-5E85-4EBB-807B-A56A3A65F9BA}" dt="2025-07-01T05:54:42.334" v="2892" actId="1076"/>
          <ac:picMkLst>
            <pc:docMk/>
            <pc:sldMk cId="1471592995" sldId="271"/>
            <ac:picMk id="11" creationId="{C2D6B03A-4ED0-9F8F-CD93-773844FB9385}"/>
          </ac:picMkLst>
        </pc:picChg>
      </pc:sldChg>
      <pc:sldChg chg="modSp mod">
        <pc:chgData name="Sean Hopkins" userId="49d2c204-9a56-4312-9005-22b14702c401" providerId="ADAL" clId="{66D55DCB-5E85-4EBB-807B-A56A3A65F9BA}" dt="2025-07-01T14:28:14.364" v="2992"/>
        <pc:sldMkLst>
          <pc:docMk/>
          <pc:sldMk cId="167119549" sldId="272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167119549" sldId="272"/>
            <ac:spMk id="2" creationId="{DC8C8E73-68A2-7451-22DB-E0638D74A838}"/>
          </ac:spMkLst>
        </pc:spChg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167119549" sldId="272"/>
            <ac:spMk id="3" creationId="{C6E7C43E-A2A2-9044-0945-349BD37D7C35}"/>
          </ac:spMkLst>
        </pc:spChg>
      </pc:sldChg>
      <pc:sldChg chg="addSp modSp new mod">
        <pc:chgData name="Sean Hopkins" userId="49d2c204-9a56-4312-9005-22b14702c401" providerId="ADAL" clId="{66D55DCB-5E85-4EBB-807B-A56A3A65F9BA}" dt="2025-06-23T05:51:45.331" v="570" actId="1076"/>
        <pc:sldMkLst>
          <pc:docMk/>
          <pc:sldMk cId="2503092607" sldId="273"/>
        </pc:sldMkLst>
        <pc:spChg chg="mod">
          <ac:chgData name="Sean Hopkins" userId="49d2c204-9a56-4312-9005-22b14702c401" providerId="ADAL" clId="{66D55DCB-5E85-4EBB-807B-A56A3A65F9BA}" dt="2025-06-23T05:49:08.106" v="162" actId="113"/>
          <ac:spMkLst>
            <pc:docMk/>
            <pc:sldMk cId="2503092607" sldId="273"/>
            <ac:spMk id="2" creationId="{4A2B7A45-10B6-6734-852D-560AB4C78321}"/>
          </ac:spMkLst>
        </pc:spChg>
        <pc:spChg chg="mod">
          <ac:chgData name="Sean Hopkins" userId="49d2c204-9a56-4312-9005-22b14702c401" providerId="ADAL" clId="{66D55DCB-5E85-4EBB-807B-A56A3A65F9BA}" dt="2025-06-23T05:51:32.047" v="566" actId="404"/>
          <ac:spMkLst>
            <pc:docMk/>
            <pc:sldMk cId="2503092607" sldId="273"/>
            <ac:spMk id="3" creationId="{FDC7AE85-C53D-FA5B-C18C-E77A038B8E37}"/>
          </ac:spMkLst>
        </pc:spChg>
        <pc:picChg chg="add mod">
          <ac:chgData name="Sean Hopkins" userId="49d2c204-9a56-4312-9005-22b14702c401" providerId="ADAL" clId="{66D55DCB-5E85-4EBB-807B-A56A3A65F9BA}" dt="2025-06-23T05:51:45.331" v="570" actId="1076"/>
          <ac:picMkLst>
            <pc:docMk/>
            <pc:sldMk cId="2503092607" sldId="273"/>
            <ac:picMk id="4" creationId="{D60702FD-D434-C0D0-4C9D-F4259CFB0E1E}"/>
          </ac:picMkLst>
        </pc:picChg>
      </pc:sldChg>
      <pc:sldChg chg="addSp delSp new del">
        <pc:chgData name="Sean Hopkins" userId="49d2c204-9a56-4312-9005-22b14702c401" providerId="ADAL" clId="{66D55DCB-5E85-4EBB-807B-A56A3A65F9BA}" dt="2025-06-23T05:47:38.591" v="113" actId="2696"/>
        <pc:sldMkLst>
          <pc:docMk/>
          <pc:sldMk cId="2904645072" sldId="273"/>
        </pc:sldMkLst>
      </pc:sldChg>
      <pc:sldChg chg="addSp delSp modSp new mod">
        <pc:chgData name="Sean Hopkins" userId="49d2c204-9a56-4312-9005-22b14702c401" providerId="ADAL" clId="{66D55DCB-5E85-4EBB-807B-A56A3A65F9BA}" dt="2025-07-01T14:28:14.364" v="2992"/>
        <pc:sldMkLst>
          <pc:docMk/>
          <pc:sldMk cId="76519375" sldId="274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76519375" sldId="274"/>
            <ac:spMk id="2" creationId="{5A42E8DD-6464-465D-5A23-2579817216DD}"/>
          </ac:spMkLst>
        </pc:spChg>
        <pc:spChg chg="mod">
          <ac:chgData name="Sean Hopkins" userId="49d2c204-9a56-4312-9005-22b14702c401" providerId="ADAL" clId="{66D55DCB-5E85-4EBB-807B-A56A3A65F9BA}" dt="2025-06-23T06:11:53.275" v="1076" actId="1076"/>
          <ac:spMkLst>
            <pc:docMk/>
            <pc:sldMk cId="76519375" sldId="274"/>
            <ac:spMk id="3" creationId="{4D6BEBED-B87D-76AD-A6F1-2F443AFCA56C}"/>
          </ac:spMkLst>
        </pc:spChg>
        <pc:picChg chg="add mod">
          <ac:chgData name="Sean Hopkins" userId="49d2c204-9a56-4312-9005-22b14702c401" providerId="ADAL" clId="{66D55DCB-5E85-4EBB-807B-A56A3A65F9BA}" dt="2025-06-23T06:11:55.667" v="1077" actId="1076"/>
          <ac:picMkLst>
            <pc:docMk/>
            <pc:sldMk cId="76519375" sldId="274"/>
            <ac:picMk id="1032" creationId="{836A19D3-D294-CE80-93F5-ED5640394D46}"/>
          </ac:picMkLst>
        </pc:picChg>
      </pc:sldChg>
      <pc:sldChg chg="new del ord">
        <pc:chgData name="Sean Hopkins" userId="49d2c204-9a56-4312-9005-22b14702c401" providerId="ADAL" clId="{66D55DCB-5E85-4EBB-807B-A56A3A65F9BA}" dt="2025-06-23T06:15:53.663" v="1122" actId="47"/>
        <pc:sldMkLst>
          <pc:docMk/>
          <pc:sldMk cId="141180366" sldId="275"/>
        </pc:sldMkLst>
      </pc:sldChg>
      <pc:sldChg chg="addSp delSp modSp new mod">
        <pc:chgData name="Sean Hopkins" userId="49d2c204-9a56-4312-9005-22b14702c401" providerId="ADAL" clId="{66D55DCB-5E85-4EBB-807B-A56A3A65F9BA}" dt="2025-07-01T14:28:14.364" v="2992"/>
        <pc:sldMkLst>
          <pc:docMk/>
          <pc:sldMk cId="2936281540" sldId="275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2936281540" sldId="275"/>
            <ac:spMk id="2" creationId="{D9B62E8B-6756-2CF0-91E2-A19FB9448603}"/>
          </ac:spMkLst>
        </pc:spChg>
        <pc:graphicFrameChg chg="add mod">
          <ac:chgData name="Sean Hopkins" userId="49d2c204-9a56-4312-9005-22b14702c401" providerId="ADAL" clId="{66D55DCB-5E85-4EBB-807B-A56A3A65F9BA}" dt="2025-06-23T06:17:58.972" v="1187" actId="1076"/>
          <ac:graphicFrameMkLst>
            <pc:docMk/>
            <pc:sldMk cId="2936281540" sldId="275"/>
            <ac:graphicFrameMk id="4" creationId="{81EB2022-D455-37A9-BC57-A591F1EB4330}"/>
          </ac:graphicFrameMkLst>
        </pc:graphicFrameChg>
        <pc:picChg chg="add mod">
          <ac:chgData name="Sean Hopkins" userId="49d2c204-9a56-4312-9005-22b14702c401" providerId="ADAL" clId="{66D55DCB-5E85-4EBB-807B-A56A3A65F9BA}" dt="2025-06-23T06:17:55.187" v="1186" actId="1076"/>
          <ac:picMkLst>
            <pc:docMk/>
            <pc:sldMk cId="2936281540" sldId="275"/>
            <ac:picMk id="6146" creationId="{0F27FD3D-76FC-3A23-661C-3118C1C234AA}"/>
          </ac:picMkLst>
        </pc:picChg>
      </pc:sldChg>
      <pc:sldChg chg="addSp delSp modSp add mod">
        <pc:chgData name="Sean Hopkins" userId="49d2c204-9a56-4312-9005-22b14702c401" providerId="ADAL" clId="{66D55DCB-5E85-4EBB-807B-A56A3A65F9BA}" dt="2025-06-30T06:00:05.888" v="2203" actId="1076"/>
        <pc:sldMkLst>
          <pc:docMk/>
          <pc:sldMk cId="889108367" sldId="276"/>
        </pc:sldMkLst>
        <pc:spChg chg="mod">
          <ac:chgData name="Sean Hopkins" userId="49d2c204-9a56-4312-9005-22b14702c401" providerId="ADAL" clId="{66D55DCB-5E85-4EBB-807B-A56A3A65F9BA}" dt="2025-06-30T06:00:05.888" v="2203" actId="1076"/>
          <ac:spMkLst>
            <pc:docMk/>
            <pc:sldMk cId="889108367" sldId="276"/>
            <ac:spMk id="2" creationId="{26CDAB49-6031-FDBE-D1B2-189B154CCDD7}"/>
          </ac:spMkLst>
        </pc:spChg>
        <pc:spChg chg="add del mod">
          <ac:chgData name="Sean Hopkins" userId="49d2c204-9a56-4312-9005-22b14702c401" providerId="ADAL" clId="{66D55DCB-5E85-4EBB-807B-A56A3A65F9BA}" dt="2025-06-30T05:59:52.865" v="2197" actId="478"/>
          <ac:spMkLst>
            <pc:docMk/>
            <pc:sldMk cId="889108367" sldId="276"/>
            <ac:spMk id="6" creationId="{1B9DC8CB-1D8C-9FC0-6ECE-C2A5E0BDC8C4}"/>
          </ac:spMkLst>
        </pc:spChg>
        <pc:picChg chg="add mod">
          <ac:chgData name="Sean Hopkins" userId="49d2c204-9a56-4312-9005-22b14702c401" providerId="ADAL" clId="{66D55DCB-5E85-4EBB-807B-A56A3A65F9BA}" dt="2025-06-30T06:00:00.647" v="2200" actId="1076"/>
          <ac:picMkLst>
            <pc:docMk/>
            <pc:sldMk cId="889108367" sldId="276"/>
            <ac:picMk id="4" creationId="{6A6469CD-D0FF-3EA2-F8AE-2E0682F5C17B}"/>
          </ac:picMkLst>
        </pc:picChg>
        <pc:picChg chg="add del mod">
          <ac:chgData name="Sean Hopkins" userId="49d2c204-9a56-4312-9005-22b14702c401" providerId="ADAL" clId="{66D55DCB-5E85-4EBB-807B-A56A3A65F9BA}" dt="2025-06-30T05:59:52.865" v="2197" actId="478"/>
          <ac:picMkLst>
            <pc:docMk/>
            <pc:sldMk cId="889108367" sldId="276"/>
            <ac:picMk id="7176" creationId="{15A825B7-F040-285C-D2F3-47EA5E88A777}"/>
          </ac:picMkLst>
        </pc:picChg>
        <pc:picChg chg="add del mod">
          <ac:chgData name="Sean Hopkins" userId="49d2c204-9a56-4312-9005-22b14702c401" providerId="ADAL" clId="{66D55DCB-5E85-4EBB-807B-A56A3A65F9BA}" dt="2025-06-30T05:59:52.865" v="2197" actId="478"/>
          <ac:picMkLst>
            <pc:docMk/>
            <pc:sldMk cId="889108367" sldId="276"/>
            <ac:picMk id="7178" creationId="{68D6AAE0-8029-075E-BDBC-06E9EEFAB449}"/>
          </ac:picMkLst>
        </pc:picChg>
        <pc:picChg chg="add del mod">
          <ac:chgData name="Sean Hopkins" userId="49d2c204-9a56-4312-9005-22b14702c401" providerId="ADAL" clId="{66D55DCB-5E85-4EBB-807B-A56A3A65F9BA}" dt="2025-06-30T05:59:52.865" v="2197" actId="478"/>
          <ac:picMkLst>
            <pc:docMk/>
            <pc:sldMk cId="889108367" sldId="276"/>
            <ac:picMk id="7180" creationId="{D25BD336-B39C-19C4-E67B-05DE96892B48}"/>
          </ac:picMkLst>
        </pc:picChg>
        <pc:picChg chg="add del mod">
          <ac:chgData name="Sean Hopkins" userId="49d2c204-9a56-4312-9005-22b14702c401" providerId="ADAL" clId="{66D55DCB-5E85-4EBB-807B-A56A3A65F9BA}" dt="2025-06-30T05:59:52.865" v="2197" actId="478"/>
          <ac:picMkLst>
            <pc:docMk/>
            <pc:sldMk cId="889108367" sldId="276"/>
            <ac:picMk id="7182" creationId="{403C81D4-0F23-3863-5D0E-EF3093B5E143}"/>
          </ac:picMkLst>
        </pc:picChg>
        <pc:picChg chg="add del mod">
          <ac:chgData name="Sean Hopkins" userId="49d2c204-9a56-4312-9005-22b14702c401" providerId="ADAL" clId="{66D55DCB-5E85-4EBB-807B-A56A3A65F9BA}" dt="2025-06-30T05:59:52.865" v="2197" actId="478"/>
          <ac:picMkLst>
            <pc:docMk/>
            <pc:sldMk cId="889108367" sldId="276"/>
            <ac:picMk id="7184" creationId="{4160844E-F0A9-D682-704E-8D9B3B343E96}"/>
          </ac:picMkLst>
        </pc:picChg>
      </pc:sldChg>
      <pc:sldChg chg="add del">
        <pc:chgData name="Sean Hopkins" userId="49d2c204-9a56-4312-9005-22b14702c401" providerId="ADAL" clId="{66D55DCB-5E85-4EBB-807B-A56A3A65F9BA}" dt="2025-06-23T06:15:27.731" v="1120" actId="47"/>
        <pc:sldMkLst>
          <pc:docMk/>
          <pc:sldMk cId="2529966499" sldId="276"/>
        </pc:sldMkLst>
      </pc:sldChg>
      <pc:sldChg chg="addSp modSp new mod">
        <pc:chgData name="Sean Hopkins" userId="49d2c204-9a56-4312-9005-22b14702c401" providerId="ADAL" clId="{66D55DCB-5E85-4EBB-807B-A56A3A65F9BA}" dt="2025-07-01T14:28:14.364" v="2992"/>
        <pc:sldMkLst>
          <pc:docMk/>
          <pc:sldMk cId="2270311876" sldId="277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2270311876" sldId="277"/>
            <ac:spMk id="2" creationId="{244EB6AD-5FE7-61BE-1394-3A57F0A9D66B}"/>
          </ac:spMkLst>
        </pc:spChg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2270311876" sldId="277"/>
            <ac:spMk id="3" creationId="{7E216578-FCAD-F3F5-DD6D-CC5E7E7C515B}"/>
          </ac:spMkLst>
        </pc:spChg>
        <pc:picChg chg="add mod">
          <ac:chgData name="Sean Hopkins" userId="49d2c204-9a56-4312-9005-22b14702c401" providerId="ADAL" clId="{66D55DCB-5E85-4EBB-807B-A56A3A65F9BA}" dt="2025-06-23T06:29:46.178" v="1411" actId="1076"/>
          <ac:picMkLst>
            <pc:docMk/>
            <pc:sldMk cId="2270311876" sldId="277"/>
            <ac:picMk id="4" creationId="{4283350E-5C2D-1AEA-6EF3-97226160F5D3}"/>
          </ac:picMkLst>
        </pc:picChg>
      </pc:sldChg>
      <pc:sldChg chg="add del">
        <pc:chgData name="Sean Hopkins" userId="49d2c204-9a56-4312-9005-22b14702c401" providerId="ADAL" clId="{66D55DCB-5E85-4EBB-807B-A56A3A65F9BA}" dt="2025-06-23T06:30:25.981" v="1438" actId="47"/>
        <pc:sldMkLst>
          <pc:docMk/>
          <pc:sldMk cId="1344267223" sldId="278"/>
        </pc:sldMkLst>
      </pc:sldChg>
      <pc:sldChg chg="modSp add mod">
        <pc:chgData name="Sean Hopkins" userId="49d2c204-9a56-4312-9005-22b14702c401" providerId="ADAL" clId="{66D55DCB-5E85-4EBB-807B-A56A3A65F9BA}" dt="2025-06-23T06:30:51.365" v="1477" actId="20577"/>
        <pc:sldMkLst>
          <pc:docMk/>
          <pc:sldMk cId="4146749250" sldId="338"/>
        </pc:sldMkLst>
        <pc:spChg chg="mod">
          <ac:chgData name="Sean Hopkins" userId="49d2c204-9a56-4312-9005-22b14702c401" providerId="ADAL" clId="{66D55DCB-5E85-4EBB-807B-A56A3A65F9BA}" dt="2025-06-23T06:30:51.365" v="1477" actId="20577"/>
          <ac:spMkLst>
            <pc:docMk/>
            <pc:sldMk cId="4146749250" sldId="338"/>
            <ac:spMk id="7" creationId="{B1352A79-1C98-C715-888E-B8791936C937}"/>
          </ac:spMkLst>
        </pc:spChg>
      </pc:sldChg>
      <pc:sldChg chg="addSp delSp modSp add mod">
        <pc:chgData name="Sean Hopkins" userId="49d2c204-9a56-4312-9005-22b14702c401" providerId="ADAL" clId="{66D55DCB-5E85-4EBB-807B-A56A3A65F9BA}" dt="2025-06-23T06:33:36.164" v="1558" actId="1076"/>
        <pc:sldMkLst>
          <pc:docMk/>
          <pc:sldMk cId="3250091165" sldId="347"/>
        </pc:sldMkLst>
        <pc:spChg chg="mod">
          <ac:chgData name="Sean Hopkins" userId="49d2c204-9a56-4312-9005-22b14702c401" providerId="ADAL" clId="{66D55DCB-5E85-4EBB-807B-A56A3A65F9BA}" dt="2025-06-23T06:33:31.920" v="1557" actId="2711"/>
          <ac:spMkLst>
            <pc:docMk/>
            <pc:sldMk cId="3250091165" sldId="347"/>
            <ac:spMk id="7" creationId="{733AF7E2-19D5-59FC-7A20-9C8CB2D30AD4}"/>
          </ac:spMkLst>
        </pc:spChg>
        <pc:spChg chg="mod">
          <ac:chgData name="Sean Hopkins" userId="49d2c204-9a56-4312-9005-22b14702c401" providerId="ADAL" clId="{66D55DCB-5E85-4EBB-807B-A56A3A65F9BA}" dt="2025-06-23T06:33:36.164" v="1558" actId="1076"/>
          <ac:spMkLst>
            <pc:docMk/>
            <pc:sldMk cId="3250091165" sldId="347"/>
            <ac:spMk id="8" creationId="{1AEA16F1-7DC3-C473-51D2-5FE0D73A423F}"/>
          </ac:spMkLst>
        </pc:spChg>
        <pc:picChg chg="mod">
          <ac:chgData name="Sean Hopkins" userId="49d2c204-9a56-4312-9005-22b14702c401" providerId="ADAL" clId="{66D55DCB-5E85-4EBB-807B-A56A3A65F9BA}" dt="2025-06-23T06:33:09.091" v="1554" actId="1076"/>
          <ac:picMkLst>
            <pc:docMk/>
            <pc:sldMk cId="3250091165" sldId="347"/>
            <ac:picMk id="3" creationId="{B6B9D8C0-AFA6-A343-7360-AB0EE86217F7}"/>
          </ac:picMkLst>
        </pc:picChg>
        <pc:picChg chg="add mod">
          <ac:chgData name="Sean Hopkins" userId="49d2c204-9a56-4312-9005-22b14702c401" providerId="ADAL" clId="{66D55DCB-5E85-4EBB-807B-A56A3A65F9BA}" dt="2025-06-23T06:33:11.148" v="1555" actId="1076"/>
          <ac:picMkLst>
            <pc:docMk/>
            <pc:sldMk cId="3250091165" sldId="347"/>
            <ac:picMk id="4" creationId="{7FE3C6DD-3A95-30FC-56A1-9D0A4E1037BD}"/>
          </ac:picMkLst>
        </pc:picChg>
      </pc:sldChg>
      <pc:sldChg chg="addSp delSp modSp new mod">
        <pc:chgData name="Sean Hopkins" userId="49d2c204-9a56-4312-9005-22b14702c401" providerId="ADAL" clId="{66D55DCB-5E85-4EBB-807B-A56A3A65F9BA}" dt="2025-06-24T19:48:18.685" v="1665" actId="20577"/>
        <pc:sldMkLst>
          <pc:docMk/>
          <pc:sldMk cId="2338653194" sldId="348"/>
        </pc:sldMkLst>
        <pc:spChg chg="mod">
          <ac:chgData name="Sean Hopkins" userId="49d2c204-9a56-4312-9005-22b14702c401" providerId="ADAL" clId="{66D55DCB-5E85-4EBB-807B-A56A3A65F9BA}" dt="2025-06-24T19:48:18.685" v="1665" actId="20577"/>
          <ac:spMkLst>
            <pc:docMk/>
            <pc:sldMk cId="2338653194" sldId="348"/>
            <ac:spMk id="2" creationId="{C180FA21-A400-D362-5DB0-DE05B8DE3FB7}"/>
          </ac:spMkLst>
        </pc:spChg>
        <pc:spChg chg="mod">
          <ac:chgData name="Sean Hopkins" userId="49d2c204-9a56-4312-9005-22b14702c401" providerId="ADAL" clId="{66D55DCB-5E85-4EBB-807B-A56A3A65F9BA}" dt="2025-06-23T06:34:12.087" v="1607" actId="20577"/>
          <ac:spMkLst>
            <pc:docMk/>
            <pc:sldMk cId="2338653194" sldId="348"/>
            <ac:spMk id="3" creationId="{915929A6-0B91-C9F5-D8E9-A9DE0143828F}"/>
          </ac:spMkLst>
        </pc:spChg>
        <pc:picChg chg="add mod">
          <ac:chgData name="Sean Hopkins" userId="49d2c204-9a56-4312-9005-22b14702c401" providerId="ADAL" clId="{66D55DCB-5E85-4EBB-807B-A56A3A65F9BA}" dt="2025-06-23T06:34:32.989" v="1615" actId="1076"/>
          <ac:picMkLst>
            <pc:docMk/>
            <pc:sldMk cId="2338653194" sldId="348"/>
            <ac:picMk id="4" creationId="{29CA4204-C259-5EA5-310F-97115A93BE73}"/>
          </ac:picMkLst>
        </pc:picChg>
        <pc:picChg chg="add mod">
          <ac:chgData name="Sean Hopkins" userId="49d2c204-9a56-4312-9005-22b14702c401" providerId="ADAL" clId="{66D55DCB-5E85-4EBB-807B-A56A3A65F9BA}" dt="2025-06-23T06:34:29.630" v="1614" actId="1076"/>
          <ac:picMkLst>
            <pc:docMk/>
            <pc:sldMk cId="2338653194" sldId="348"/>
            <ac:picMk id="5" creationId="{E187D84C-F386-0390-39BB-9E101308DBF2}"/>
          </ac:picMkLst>
        </pc:picChg>
        <pc:picChg chg="add mod">
          <ac:chgData name="Sean Hopkins" userId="49d2c204-9a56-4312-9005-22b14702c401" providerId="ADAL" clId="{66D55DCB-5E85-4EBB-807B-A56A3A65F9BA}" dt="2025-06-24T19:48:15.303" v="1664" actId="1076"/>
          <ac:picMkLst>
            <pc:docMk/>
            <pc:sldMk cId="2338653194" sldId="348"/>
            <ac:picMk id="6" creationId="{3C4C1735-7825-62FB-4D44-EA6BEF4F30C5}"/>
          </ac:picMkLst>
        </pc:picChg>
        <pc:picChg chg="add mod">
          <ac:chgData name="Sean Hopkins" userId="49d2c204-9a56-4312-9005-22b14702c401" providerId="ADAL" clId="{66D55DCB-5E85-4EBB-807B-A56A3A65F9BA}" dt="2025-06-24T19:48:13.639" v="1663" actId="14100"/>
          <ac:picMkLst>
            <pc:docMk/>
            <pc:sldMk cId="2338653194" sldId="348"/>
            <ac:picMk id="9" creationId="{7E7E5F95-0E19-E0F4-4F1D-6A35E356AA77}"/>
          </ac:picMkLst>
        </pc:picChg>
      </pc:sldChg>
      <pc:sldChg chg="addSp delSp modSp mod chgLayout">
        <pc:chgData name="Sean Hopkins" userId="49d2c204-9a56-4312-9005-22b14702c401" providerId="ADAL" clId="{66D55DCB-5E85-4EBB-807B-A56A3A65F9BA}" dt="2025-07-01T14:30:12.939" v="3016" actId="1076"/>
        <pc:sldMkLst>
          <pc:docMk/>
          <pc:sldMk cId="3375420739" sldId="349"/>
        </pc:sldMkLst>
        <pc:spChg chg="mod ord">
          <ac:chgData name="Sean Hopkins" userId="49d2c204-9a56-4312-9005-22b14702c401" providerId="ADAL" clId="{66D55DCB-5E85-4EBB-807B-A56A3A65F9BA}" dt="2025-07-01T14:30:09.375" v="3014" actId="1076"/>
          <ac:spMkLst>
            <pc:docMk/>
            <pc:sldMk cId="3375420739" sldId="349"/>
            <ac:spMk id="2" creationId="{A4F62328-AA75-FAAF-B689-991CBD749D02}"/>
          </ac:spMkLst>
        </pc:spChg>
        <pc:spChg chg="add del mod">
          <ac:chgData name="Sean Hopkins" userId="49d2c204-9a56-4312-9005-22b14702c401" providerId="ADAL" clId="{66D55DCB-5E85-4EBB-807B-A56A3A65F9BA}" dt="2025-07-01T05:55:28.202" v="2986"/>
          <ac:spMkLst>
            <pc:docMk/>
            <pc:sldMk cId="3375420739" sldId="349"/>
            <ac:spMk id="4" creationId="{CA828AF8-4E89-CB46-AE0C-1D16E1ACDAAB}"/>
          </ac:spMkLst>
        </pc:spChg>
        <pc:spChg chg="add mod ord">
          <ac:chgData name="Sean Hopkins" userId="49d2c204-9a56-4312-9005-22b14702c401" providerId="ADAL" clId="{66D55DCB-5E85-4EBB-807B-A56A3A65F9BA}" dt="2025-07-01T05:55:26.808" v="2984" actId="20577"/>
          <ac:spMkLst>
            <pc:docMk/>
            <pc:sldMk cId="3375420739" sldId="349"/>
            <ac:spMk id="5" creationId="{5F38082B-AB2C-0052-484E-6D87C0CB7A16}"/>
          </ac:spMkLst>
        </pc:spChg>
        <pc:picChg chg="mod">
          <ac:chgData name="Sean Hopkins" userId="49d2c204-9a56-4312-9005-22b14702c401" providerId="ADAL" clId="{66D55DCB-5E85-4EBB-807B-A56A3A65F9BA}" dt="2025-07-01T14:30:12.939" v="3016" actId="1076"/>
          <ac:picMkLst>
            <pc:docMk/>
            <pc:sldMk cId="3375420739" sldId="349"/>
            <ac:picMk id="4" creationId="{F53D80B1-0550-81D1-3730-E22A7B4188B9}"/>
          </ac:picMkLst>
        </pc:picChg>
      </pc:sldChg>
      <pc:sldChg chg="addSp delSp modSp new mod">
        <pc:chgData name="Sean Hopkins" userId="49d2c204-9a56-4312-9005-22b14702c401" providerId="ADAL" clId="{66D55DCB-5E85-4EBB-807B-A56A3A65F9BA}" dt="2025-07-01T14:28:14.364" v="2992"/>
        <pc:sldMkLst>
          <pc:docMk/>
          <pc:sldMk cId="2888433729" sldId="351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2888433729" sldId="351"/>
            <ac:spMk id="2" creationId="{3FF146EF-CB32-6748-47EE-8B3A767A6C72}"/>
          </ac:spMkLst>
        </pc:spChg>
        <pc:picChg chg="add mod">
          <ac:chgData name="Sean Hopkins" userId="49d2c204-9a56-4312-9005-22b14702c401" providerId="ADAL" clId="{66D55DCB-5E85-4EBB-807B-A56A3A65F9BA}" dt="2025-06-24T19:51:44.588" v="1693" actId="1076"/>
          <ac:picMkLst>
            <pc:docMk/>
            <pc:sldMk cId="2888433729" sldId="351"/>
            <ac:picMk id="5" creationId="{9D13F7DC-383E-73C7-1C08-108FC831954D}"/>
          </ac:picMkLst>
        </pc:picChg>
      </pc:sldChg>
      <pc:sldChg chg="addSp modSp new mod">
        <pc:chgData name="Sean Hopkins" userId="49d2c204-9a56-4312-9005-22b14702c401" providerId="ADAL" clId="{66D55DCB-5E85-4EBB-807B-A56A3A65F9BA}" dt="2025-07-01T14:28:14.364" v="2992"/>
        <pc:sldMkLst>
          <pc:docMk/>
          <pc:sldMk cId="3328095086" sldId="352"/>
        </pc:sldMkLst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3328095086" sldId="352"/>
            <ac:spMk id="2" creationId="{E234146E-4544-B074-0F84-504F4F4D295D}"/>
          </ac:spMkLst>
        </pc:spChg>
        <pc:spChg chg="mod">
          <ac:chgData name="Sean Hopkins" userId="49d2c204-9a56-4312-9005-22b14702c401" providerId="ADAL" clId="{66D55DCB-5E85-4EBB-807B-A56A3A65F9BA}" dt="2025-07-01T14:28:14.364" v="2992"/>
          <ac:spMkLst>
            <pc:docMk/>
            <pc:sldMk cId="3328095086" sldId="352"/>
            <ac:spMk id="3" creationId="{432E6EE5-143F-4FC0-4480-B40D135A15E0}"/>
          </ac:spMkLst>
        </pc:spChg>
        <pc:picChg chg="add mod">
          <ac:chgData name="Sean Hopkins" userId="49d2c204-9a56-4312-9005-22b14702c401" providerId="ADAL" clId="{66D55DCB-5E85-4EBB-807B-A56A3A65F9BA}" dt="2025-06-30T05:56:51.589" v="2139" actId="1076"/>
          <ac:picMkLst>
            <pc:docMk/>
            <pc:sldMk cId="3328095086" sldId="352"/>
            <ac:picMk id="1026" creationId="{5326D7A9-438E-401F-A12C-C79BC4108624}"/>
          </ac:picMkLst>
        </pc:picChg>
      </pc:sldChg>
      <pc:sldChg chg="addSp modSp add mod ord">
        <pc:chgData name="Sean Hopkins" userId="49d2c204-9a56-4312-9005-22b14702c401" providerId="ADAL" clId="{66D55DCB-5E85-4EBB-807B-A56A3A65F9BA}" dt="2025-07-01T05:47:26.384" v="2335" actId="13926"/>
        <pc:sldMkLst>
          <pc:docMk/>
          <pc:sldMk cId="3378660222" sldId="353"/>
        </pc:sldMkLst>
        <pc:spChg chg="add mod">
          <ac:chgData name="Sean Hopkins" userId="49d2c204-9a56-4312-9005-22b14702c401" providerId="ADAL" clId="{66D55DCB-5E85-4EBB-807B-A56A3A65F9BA}" dt="2025-07-01T05:47:26.384" v="2335" actId="13926"/>
          <ac:spMkLst>
            <pc:docMk/>
            <pc:sldMk cId="3378660222" sldId="353"/>
            <ac:spMk id="5" creationId="{CEC0AA93-009F-1175-EC88-504A002C4328}"/>
          </ac:spMkLst>
        </pc:spChg>
      </pc:sldChg>
      <pc:sldChg chg="addSp delSp modSp new mod ord">
        <pc:chgData name="Sean Hopkins" userId="49d2c204-9a56-4312-9005-22b14702c401" providerId="ADAL" clId="{66D55DCB-5E85-4EBB-807B-A56A3A65F9BA}" dt="2025-07-01T15:02:20.355" v="3085" actId="478"/>
        <pc:sldMkLst>
          <pc:docMk/>
          <pc:sldMk cId="553164785" sldId="355"/>
        </pc:sldMkLst>
        <pc:spChg chg="mod">
          <ac:chgData name="Sean Hopkins" userId="49d2c204-9a56-4312-9005-22b14702c401" providerId="ADAL" clId="{66D55DCB-5E85-4EBB-807B-A56A3A65F9BA}" dt="2025-07-01T14:29:01.101" v="3000" actId="20577"/>
          <ac:spMkLst>
            <pc:docMk/>
            <pc:sldMk cId="553164785" sldId="355"/>
            <ac:spMk id="2" creationId="{DBEB6630-66FC-586D-93BF-9243686B358B}"/>
          </ac:spMkLst>
        </pc:spChg>
        <pc:spChg chg="del">
          <ac:chgData name="Sean Hopkins" userId="49d2c204-9a56-4312-9005-22b14702c401" providerId="ADAL" clId="{66D55DCB-5E85-4EBB-807B-A56A3A65F9BA}" dt="2025-07-01T14:29:16.528" v="3005" actId="478"/>
          <ac:spMkLst>
            <pc:docMk/>
            <pc:sldMk cId="553164785" sldId="355"/>
            <ac:spMk id="3" creationId="{8F04DD93-50E7-B766-BA68-AFE4C3311661}"/>
          </ac:spMkLst>
        </pc:spChg>
        <pc:spChg chg="add del">
          <ac:chgData name="Sean Hopkins" userId="49d2c204-9a56-4312-9005-22b14702c401" providerId="ADAL" clId="{66D55DCB-5E85-4EBB-807B-A56A3A65F9BA}" dt="2025-07-01T15:02:20.355" v="3085" actId="478"/>
          <ac:spMkLst>
            <pc:docMk/>
            <pc:sldMk cId="553164785" sldId="355"/>
            <ac:spMk id="6" creationId="{419DC693-488F-28F1-6F8E-74595F3C7421}"/>
          </ac:spMkLst>
        </pc:spChg>
        <pc:picChg chg="add mod">
          <ac:chgData name="Sean Hopkins" userId="49d2c204-9a56-4312-9005-22b14702c401" providerId="ADAL" clId="{66D55DCB-5E85-4EBB-807B-A56A3A65F9BA}" dt="2025-07-01T14:29:39.496" v="3010"/>
          <ac:picMkLst>
            <pc:docMk/>
            <pc:sldMk cId="553164785" sldId="355"/>
            <ac:picMk id="4" creationId="{911874A8-41BE-652B-879D-5E593C0A4678}"/>
          </ac:picMkLst>
        </pc:picChg>
        <pc:picChg chg="add mod">
          <ac:chgData name="Sean Hopkins" userId="49d2c204-9a56-4312-9005-22b14702c401" providerId="ADAL" clId="{66D55DCB-5E85-4EBB-807B-A56A3A65F9BA}" dt="2025-07-01T14:29:26.400" v="3007" actId="1076"/>
          <ac:picMkLst>
            <pc:docMk/>
            <pc:sldMk cId="553164785" sldId="355"/>
            <ac:picMk id="5" creationId="{57F78975-07BE-4285-28D9-F815D880963E}"/>
          </ac:picMkLst>
        </pc:picChg>
      </pc:sldChg>
      <pc:sldChg chg="addSp delSp modSp new mod ord">
        <pc:chgData name="Sean Hopkins" userId="49d2c204-9a56-4312-9005-22b14702c401" providerId="ADAL" clId="{66D55DCB-5E85-4EBB-807B-A56A3A65F9BA}" dt="2025-07-01T14:38:06.830" v="3083" actId="1076"/>
        <pc:sldMkLst>
          <pc:docMk/>
          <pc:sldMk cId="1868444783" sldId="356"/>
        </pc:sldMkLst>
        <pc:spChg chg="mod">
          <ac:chgData name="Sean Hopkins" userId="49d2c204-9a56-4312-9005-22b14702c401" providerId="ADAL" clId="{66D55DCB-5E85-4EBB-807B-A56A3A65F9BA}" dt="2025-07-01T14:35:54.789" v="3054" actId="20577"/>
          <ac:spMkLst>
            <pc:docMk/>
            <pc:sldMk cId="1868444783" sldId="356"/>
            <ac:spMk id="2" creationId="{398B8F79-EDCA-975E-C7A4-8F3923809835}"/>
          </ac:spMkLst>
        </pc:spChg>
        <pc:spChg chg="del">
          <ac:chgData name="Sean Hopkins" userId="49d2c204-9a56-4312-9005-22b14702c401" providerId="ADAL" clId="{66D55DCB-5E85-4EBB-807B-A56A3A65F9BA}" dt="2025-07-01T14:36:17.274" v="3055" actId="478"/>
          <ac:spMkLst>
            <pc:docMk/>
            <pc:sldMk cId="1868444783" sldId="356"/>
            <ac:spMk id="3" creationId="{4F0CA8AA-BC94-43D8-ECC3-5A2088CB34B2}"/>
          </ac:spMkLst>
        </pc:spChg>
        <pc:picChg chg="add mod">
          <ac:chgData name="Sean Hopkins" userId="49d2c204-9a56-4312-9005-22b14702c401" providerId="ADAL" clId="{66D55DCB-5E85-4EBB-807B-A56A3A65F9BA}" dt="2025-07-01T14:38:01.357" v="3080" actId="1076"/>
          <ac:picMkLst>
            <pc:docMk/>
            <pc:sldMk cId="1868444783" sldId="356"/>
            <ac:picMk id="5" creationId="{9B6CA80A-A2C4-8ACC-1A57-0C0519F9C788}"/>
          </ac:picMkLst>
        </pc:picChg>
        <pc:picChg chg="add mod">
          <ac:chgData name="Sean Hopkins" userId="49d2c204-9a56-4312-9005-22b14702c401" providerId="ADAL" clId="{66D55DCB-5E85-4EBB-807B-A56A3A65F9BA}" dt="2025-07-01T14:38:05.396" v="3082" actId="1076"/>
          <ac:picMkLst>
            <pc:docMk/>
            <pc:sldMk cId="1868444783" sldId="356"/>
            <ac:picMk id="1026" creationId="{0DD03C94-DBB3-AEF6-300E-A02134816B68}"/>
          </ac:picMkLst>
        </pc:picChg>
        <pc:picChg chg="add mod">
          <ac:chgData name="Sean Hopkins" userId="49d2c204-9a56-4312-9005-22b14702c401" providerId="ADAL" clId="{66D55DCB-5E85-4EBB-807B-A56A3A65F9BA}" dt="2025-07-01T14:38:06.830" v="3083" actId="1076"/>
          <ac:picMkLst>
            <pc:docMk/>
            <pc:sldMk cId="1868444783" sldId="356"/>
            <ac:picMk id="1027" creationId="{8693954B-3414-BD71-D10E-0DF45D8D5FA2}"/>
          </ac:picMkLst>
        </pc:picChg>
      </pc:sldChg>
      <pc:sldMasterChg chg="add del addSldLayout delSldLayout">
        <pc:chgData name="Sean Hopkins" userId="49d2c204-9a56-4312-9005-22b14702c401" providerId="ADAL" clId="{66D55DCB-5E85-4EBB-807B-A56A3A65F9BA}" dt="2025-06-23T06:30:25.981" v="1438" actId="47"/>
        <pc:sldMasterMkLst>
          <pc:docMk/>
          <pc:sldMasterMk cId="3910630607" sldId="2147483660"/>
        </pc:sldMasterMkLst>
        <pc:sldLayoutChg chg="add del">
          <pc:chgData name="Sean Hopkins" userId="49d2c204-9a56-4312-9005-22b14702c401" providerId="ADAL" clId="{66D55DCB-5E85-4EBB-807B-A56A3A65F9BA}" dt="2025-06-23T06:30:25.981" v="1438" actId="47"/>
          <pc:sldLayoutMkLst>
            <pc:docMk/>
            <pc:sldMasterMk cId="3910630607" sldId="2147483660"/>
            <pc:sldLayoutMk cId="3688123134" sldId="2147483664"/>
          </pc:sldLayoutMkLst>
        </pc:sldLayoutChg>
      </pc:sldMasterChg>
      <pc:sldMasterChg chg="modSldLayout">
        <pc:chgData name="Sean Hopkins" userId="49d2c204-9a56-4312-9005-22b14702c401" providerId="ADAL" clId="{66D55DCB-5E85-4EBB-807B-A56A3A65F9BA}" dt="2025-06-23T06:29:33.760" v="1407" actId="27028"/>
        <pc:sldMasterMkLst>
          <pc:docMk/>
          <pc:sldMasterMk cId="1806684333" sldId="2147483685"/>
        </pc:sldMasterMkLst>
        <pc:sldLayoutChg chg="replId">
          <pc:chgData name="Sean Hopkins" userId="49d2c204-9a56-4312-9005-22b14702c401" providerId="ADAL" clId="{66D55DCB-5E85-4EBB-807B-A56A3A65F9BA}" dt="2025-06-23T06:15:15.327" v="1114" actId="27028"/>
          <pc:sldLayoutMkLst>
            <pc:docMk/>
            <pc:sldMasterMk cId="1806684333" sldId="2147483685"/>
            <pc:sldLayoutMk cId="4218156559" sldId="2147483686"/>
          </pc:sldLayoutMkLst>
        </pc:sldLayoutChg>
        <pc:sldLayoutChg chg="replId">
          <pc:chgData name="Sean Hopkins" userId="49d2c204-9a56-4312-9005-22b14702c401" providerId="ADAL" clId="{66D55DCB-5E85-4EBB-807B-A56A3A65F9BA}" dt="2025-06-23T06:29:33.760" v="1407" actId="27028"/>
          <pc:sldLayoutMkLst>
            <pc:docMk/>
            <pc:sldMasterMk cId="1806684333" sldId="2147483685"/>
            <pc:sldLayoutMk cId="1369726334" sldId="2147483688"/>
          </pc:sldLayoutMkLst>
        </pc:sldLayoutChg>
      </pc:sldMasterChg>
      <pc:sldMasterChg chg="replId addSldLayout">
        <pc:chgData name="Sean Hopkins" userId="49d2c204-9a56-4312-9005-22b14702c401" providerId="ADAL" clId="{66D55DCB-5E85-4EBB-807B-A56A3A65F9BA}" dt="2025-06-23T06:29:33.760" v="1407" actId="27028"/>
        <pc:sldMasterMkLst>
          <pc:docMk/>
          <pc:sldMasterMk cId="2895303778" sldId="2147483687"/>
        </pc:sldMasterMkLst>
        <pc:sldLayoutChg chg="add">
          <pc:chgData name="Sean Hopkins" userId="49d2c204-9a56-4312-9005-22b14702c401" providerId="ADAL" clId="{66D55DCB-5E85-4EBB-807B-A56A3A65F9BA}" dt="2025-06-23T06:15:15.327" v="1114" actId="27028"/>
          <pc:sldLayoutMkLst>
            <pc:docMk/>
            <pc:sldMasterMk cId="2895303778" sldId="2147483687"/>
            <pc:sldLayoutMk cId="188364329" sldId="214748366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99AA9-9CA6-4919-93EA-9911A6EF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36D2-EAC8-415E-B67B-707AFFAA3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22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99AA9-9CA6-4919-93EA-9911A6EF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36D2-EAC8-415E-B67B-707AFFAA3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15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99AA9-9CA6-4919-93EA-9911A6EF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36D2-EAC8-415E-B67B-707AFFAA3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9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3BB4-4420-4265-8C3B-83C21E7E9B52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0D7-CE0A-49EE-BE57-722CE2BCC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254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3BB4-4420-4265-8C3B-83C21E7E9B52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0D7-CE0A-49EE-BE57-722CE2BCC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592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3BB4-4420-4265-8C3B-83C21E7E9B52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0D7-CE0A-49EE-BE57-722CE2BCC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482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3BB4-4420-4265-8C3B-83C21E7E9B52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0D7-CE0A-49EE-BE57-722CE2BCC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37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3BB4-4420-4265-8C3B-83C21E7E9B52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0D7-CE0A-49EE-BE57-722CE2BCC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400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3BB4-4420-4265-8C3B-83C21E7E9B52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0D7-CE0A-49EE-BE57-722CE2BCC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782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3BB4-4420-4265-8C3B-83C21E7E9B52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0D7-CE0A-49EE-BE57-722CE2BCC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189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3BB4-4420-4265-8C3B-83C21E7E9B52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0D7-CE0A-49EE-BE57-722CE2BCC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74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99AA9-9CA6-4919-93EA-9911A6EF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36D2-EAC8-415E-B67B-707AFFAA3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070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3BB4-4420-4265-8C3B-83C21E7E9B52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0D7-CE0A-49EE-BE57-722CE2BCC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024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3BB4-4420-4265-8C3B-83C21E7E9B52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0D7-CE0A-49EE-BE57-722CE2BCC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977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3BB4-4420-4265-8C3B-83C21E7E9B52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0D7-CE0A-49EE-BE57-722CE2BCC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448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4642-A0E5-4030-A105-64F31421F3D0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76A8-CE59-42E5-9205-1A0320134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64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611967" y="593367"/>
            <a:ext cx="8800800" cy="10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611967" y="1679367"/>
            <a:ext cx="10968000" cy="421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304815" lvl="0" indent="-287881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609630" lvl="1" indent="-287881">
              <a:spcBef>
                <a:spcPts val="1333"/>
              </a:spcBef>
              <a:spcAft>
                <a:spcPts val="0"/>
              </a:spcAft>
              <a:buSzPts val="3200"/>
              <a:buChar char="–"/>
              <a:defRPr/>
            </a:lvl2pPr>
            <a:lvl3pPr marL="914446" lvl="2" indent="-270947">
              <a:spcBef>
                <a:spcPts val="1333"/>
              </a:spcBef>
              <a:spcAft>
                <a:spcPts val="0"/>
              </a:spcAft>
              <a:buSzPts val="2800"/>
              <a:buChar char="–"/>
              <a:defRPr/>
            </a:lvl3pPr>
            <a:lvl4pPr marL="1219261" lvl="3" indent="-270947"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4pPr>
            <a:lvl5pPr marL="1524076" lvl="4" indent="-270947">
              <a:spcBef>
                <a:spcPts val="1067"/>
              </a:spcBef>
              <a:spcAft>
                <a:spcPts val="0"/>
              </a:spcAft>
              <a:buSzPts val="2800"/>
              <a:buChar char="–"/>
              <a:defRPr sz="1867"/>
            </a:lvl5pPr>
            <a:lvl6pPr marL="1828891" lvl="5" indent="-270947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6pPr>
            <a:lvl7pPr marL="2133707" lvl="6" indent="-270947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7pPr>
            <a:lvl8pPr marL="2438522" lvl="7" indent="-270947">
              <a:spcBef>
                <a:spcPts val="533"/>
              </a:spcBef>
              <a:spcAft>
                <a:spcPts val="0"/>
              </a:spcAft>
              <a:buSzPts val="2800"/>
              <a:buChar char="–"/>
              <a:defRPr/>
            </a:lvl8pPr>
            <a:lvl9pPr marL="2743337" lvl="8" indent="-270947">
              <a:spcBef>
                <a:spcPts val="533"/>
              </a:spcBef>
              <a:spcAft>
                <a:spcPts val="267"/>
              </a:spcAft>
              <a:buSzPts val="2800"/>
              <a:buChar char="–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067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067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067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067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067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067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067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067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067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336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0C3EC-C1FF-E2E6-758D-834AA43C0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E6664-1929-AEAE-B1C9-6CB487FE6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08A3E-9754-E410-6F51-E8CCA2657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9B2D-E080-4C25-85FD-308492A8DAB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7A3D2-262B-5B66-18A7-28C18E42C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78253-5ABC-56AC-7071-A61A683AD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C1C8-D69B-406F-AAFA-DF2D694A9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87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99AA9-9CA6-4919-93EA-9911A6EF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36D2-EAC8-415E-B67B-707AFFAA3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55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99AA9-9CA6-4919-93EA-9911A6EF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36D2-EAC8-415E-B67B-707AFFAA3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72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99AA9-9CA6-4919-93EA-9911A6EF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36D2-EAC8-415E-B67B-707AFFAA3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13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99AA9-9CA6-4919-93EA-9911A6EF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36D2-EAC8-415E-B67B-707AFFAA3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033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99AA9-9CA6-4919-93EA-9911A6EF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36D2-EAC8-415E-B67B-707AFFAA3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15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99AA9-9CA6-4919-93EA-9911A6EF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36D2-EAC8-415E-B67B-707AFFAA3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19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99AA9-9CA6-4919-93EA-9911A6EF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36D2-EAC8-415E-B67B-707AFFAA3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628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99AA9-9CA6-4919-93EA-9911A6EF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E36D2-EAC8-415E-B67B-707AFFAA3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8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88" r:id="rId4"/>
    <p:sldLayoutId id="2147483665" r:id="rId5"/>
    <p:sldLayoutId id="2147483666" r:id="rId6"/>
    <p:sldLayoutId id="214748368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33BB4-4420-4265-8C3B-83C21E7E9B52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D00D7-CE0A-49EE-BE57-722CE2BCC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80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A4642-A0E5-4030-A105-64F31421F3D0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376A8-CE59-42E5-9205-1A0320134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30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4" r:id="rId2"/>
    <p:sldLayoutId id="21474836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robertsutton.srscmat.co.uk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obertsutton.srscmat.co.uk/parents/term-dates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39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diamondbuses.com/bus-service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nkucharik@brs.srscmat.co.uk" TargetMode="External"/><Relationship Id="rId2" Type="http://schemas.openxmlformats.org/officeDocument/2006/relationships/hyperlink" Target="mailto:lwilson@brs.srscmat.co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mailto:safeguarding@brs.srscmat.co.uk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es/pin/get-thank-you-powerpoint-and-google-slides-template--697846904775950637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78260-F40A-07E1-1AF2-A9183B8A6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Welcome Evening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450D2-B9ED-EC67-136E-B95E489F67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Tuesday 1st July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91628B-AB58-3500-468F-52361E91A05C}"/>
              </a:ext>
            </a:extLst>
          </p:cNvPr>
          <p:cNvSpPr txBox="1"/>
          <p:nvPr/>
        </p:nvSpPr>
        <p:spPr>
          <a:xfrm>
            <a:off x="3057412" y="4457351"/>
            <a:ext cx="600844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u="sng"/>
              <a:t>Class of 2025-2030</a:t>
            </a:r>
            <a:endParaRPr lang="en-GB" sz="2800" i="1" u="sng"/>
          </a:p>
          <a:p>
            <a:r>
              <a:rPr lang="en-GB" i="1"/>
              <a:t>A warm welcome to our new Y7 children, parents and families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2E6942-59FC-E976-F949-C39547717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81" y="571501"/>
            <a:ext cx="1747837" cy="173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946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2854-FE60-418C-8C43-D40966AAF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Wednesday 3</a:t>
            </a:r>
            <a:r>
              <a:rPr lang="en-GB" b="1" baseline="30000"/>
              <a:t>rd</a:t>
            </a:r>
            <a:r>
              <a:rPr lang="en-GB" b="1"/>
              <a:t> September </a:t>
            </a:r>
            <a:endParaRPr lang="en-GB" b="1">
              <a:solidFill>
                <a:srgbClr val="FF0000"/>
              </a:solidFill>
              <a:highlight>
                <a:srgbClr val="FFFF00"/>
              </a:highlight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8B118-2220-7F06-3E9E-3D2AA6F11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Arrive by 8:25am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Drop off at main gates – students to head to reception </a:t>
            </a:r>
          </a:p>
          <a:p>
            <a:r>
              <a:rPr lang="en-GB"/>
              <a:t>Students will have their finger print taken and those without permission given a code. ParentPay letters will be sent home during the first week to add money to your child's account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Students should, where possible, travel by bike, on foot or via public transport. </a:t>
            </a:r>
          </a:p>
          <a:p>
            <a:r>
              <a:rPr lang="en-GB"/>
              <a:t>If driving is the only option please park away from the school lane. </a:t>
            </a:r>
          </a:p>
        </p:txBody>
      </p:sp>
    </p:spTree>
    <p:extLst>
      <p:ext uri="{BB962C8B-B14F-4D97-AF65-F5344CB8AC3E}">
        <p14:creationId xmlns:p14="http://schemas.microsoft.com/office/powerpoint/2010/main" val="3494324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4146E-4544-B074-0F84-504F4F4D2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ARBOR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E6EE5-143F-4FC0-4480-B40D135A1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Communication system – main way of communication with parents</a:t>
            </a:r>
          </a:p>
          <a:p>
            <a:r>
              <a:rPr lang="en-GB" dirty="0"/>
              <a:t>Log in details will be provided in September – log in to ensure messages from the start of term are received. </a:t>
            </a:r>
          </a:p>
          <a:p>
            <a:endParaRPr lang="en-GB" dirty="0"/>
          </a:p>
          <a:p>
            <a:r>
              <a:rPr lang="en-GB" dirty="0"/>
              <a:t>School Website - </a:t>
            </a:r>
            <a:r>
              <a:rPr lang="en-GB" dirty="0">
                <a:hlinkClick r:id="rId2"/>
              </a:rPr>
              <a:t>https://www.robertsutton.srscmat.co.uk/</a:t>
            </a:r>
            <a:endParaRPr lang="en-GB" dirty="0"/>
          </a:p>
          <a:p>
            <a:r>
              <a:rPr lang="en-GB" dirty="0"/>
              <a:t>Also social media – Facebook/Instagram &amp; X (formally Twitter)</a:t>
            </a:r>
          </a:p>
          <a:p>
            <a:pPr lvl="1"/>
            <a:r>
              <a:rPr lang="en-GB" dirty="0"/>
              <a:t>Facebook – </a:t>
            </a:r>
            <a:r>
              <a:rPr lang="en-GB" b="1" dirty="0"/>
              <a:t>Blessed Robert Sutton </a:t>
            </a:r>
          </a:p>
          <a:p>
            <a:pPr lvl="1"/>
            <a:r>
              <a:rPr lang="en-GB" dirty="0"/>
              <a:t>Instagram – </a:t>
            </a:r>
            <a:r>
              <a:rPr lang="en-GB" b="1" dirty="0" err="1"/>
              <a:t>blessedrobertsuttonschool</a:t>
            </a:r>
            <a:endParaRPr lang="en-GB" b="1" dirty="0"/>
          </a:p>
          <a:p>
            <a:pPr lvl="1"/>
            <a:r>
              <a:rPr lang="en-GB" dirty="0"/>
              <a:t>X - </a:t>
            </a:r>
            <a:r>
              <a:rPr lang="en-GB" b="1" dirty="0"/>
              <a:t>@BRS_staffs</a:t>
            </a:r>
          </a:p>
        </p:txBody>
      </p:sp>
      <p:pic>
        <p:nvPicPr>
          <p:cNvPr id="1026" name="Picture 2" descr="Arbor Parent App - Ridgeway High School">
            <a:extLst>
              <a:ext uri="{FF2B5EF4-FFF2-40B4-BE49-F238E27FC236}">
                <a16:creationId xmlns:a16="http://schemas.microsoft.com/office/drawing/2014/main" id="{5326D7A9-438E-401F-A12C-C79BC4108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6" t="29053" r="15412" b="29403"/>
          <a:stretch>
            <a:fillRect/>
          </a:stretch>
        </p:blipFill>
        <p:spPr bwMode="auto">
          <a:xfrm>
            <a:off x="8999621" y="4876349"/>
            <a:ext cx="2906829" cy="121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095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E7EE9-632C-FE58-6D11-441ACA13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Day in the life of a BRS student</a:t>
            </a:r>
            <a:endParaRPr lang="en-GB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CB6A34-123F-9D9E-5DE5-158521E40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901423"/>
              </p:ext>
            </p:extLst>
          </p:nvPr>
        </p:nvGraphicFramePr>
        <p:xfrm>
          <a:off x="733552" y="1394269"/>
          <a:ext cx="10515599" cy="481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0027">
                  <a:extLst>
                    <a:ext uri="{9D8B030D-6E8A-4147-A177-3AD203B41FA5}">
                      <a16:colId xmlns:a16="http://schemas.microsoft.com/office/drawing/2014/main" val="35248162"/>
                    </a:ext>
                  </a:extLst>
                </a:gridCol>
                <a:gridCol w="4592034">
                  <a:extLst>
                    <a:ext uri="{9D8B030D-6E8A-4147-A177-3AD203B41FA5}">
                      <a16:colId xmlns:a16="http://schemas.microsoft.com/office/drawing/2014/main" val="1778634192"/>
                    </a:ext>
                  </a:extLst>
                </a:gridCol>
                <a:gridCol w="2773538">
                  <a:extLst>
                    <a:ext uri="{9D8B030D-6E8A-4147-A177-3AD203B41FA5}">
                      <a16:colId xmlns:a16="http://schemas.microsoft.com/office/drawing/2014/main" val="1645228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Time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Instructions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495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8:25-8:50am 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Line ups and AM Form </a:t>
                      </a:r>
                      <a:endParaRPr lang="en-GB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/>
                        <a:t>8:20am warning bell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619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8:50-9:45am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Period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907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9:45-10:40am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Period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575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10:40-10:55am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Break – </a:t>
                      </a:r>
                      <a:endParaRPr lang="en-GB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i="1"/>
                        <a:t>10:55am warning bell</a:t>
                      </a:r>
                      <a:endParaRPr lang="en-GB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084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10:55-11:00am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Change over from 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083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11:00-11:55am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Period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621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11:55am-12:50pm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Period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346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12:50-1:25pm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/>
                        <a:t>Warning Bell at 1:25pm</a:t>
                      </a:r>
                    </a:p>
                    <a:p>
                      <a:r>
                        <a:rPr lang="en-GB" sz="1400" i="1"/>
                        <a:t>Whistle 1:27pm</a:t>
                      </a:r>
                    </a:p>
                    <a:p>
                      <a:r>
                        <a:rPr lang="en-GB" sz="1400" i="1"/>
                        <a:t>Students silent at 1:30pm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963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1:30-1:35pm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Line ups and uniform checks by Form Tutors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373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1:35-2:30pm</a:t>
                      </a:r>
                      <a:endParaRPr lang="en-GB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Period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948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2:30-2:55pm</a:t>
                      </a:r>
                      <a:endParaRPr lang="en-GB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PM form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391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446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0945C-8872-DAE0-2639-B456615E6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Pupils follow The Sutton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49C9D-CEA1-B99A-C927-2E433F34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4272" y="1825625"/>
            <a:ext cx="2319528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i="1" dirty="0"/>
              <a:t>To help with this pupils will take part in a Sutton Start Bootcamp</a:t>
            </a:r>
          </a:p>
          <a:p>
            <a:endParaRPr lang="en-GB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55D9AB9-2096-A8DD-1A19-176498621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20" y="1390649"/>
            <a:ext cx="6844855" cy="48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389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2E8DD-6464-465D-5A23-257981721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Form times at BRS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BEBED-B87D-76AD-A6F1-2F443AFCA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2049017"/>
            <a:ext cx="10601325" cy="3643314"/>
          </a:xfrm>
        </p:spPr>
        <p:txBody>
          <a:bodyPr/>
          <a:lstStyle/>
          <a:p>
            <a:r>
              <a:rPr lang="en-GB" b="1" i="1"/>
              <a:t>Morning sessions </a:t>
            </a:r>
            <a:r>
              <a:rPr lang="en-GB"/>
              <a:t>– Tutor Time Read Programme and Act of Worship</a:t>
            </a:r>
          </a:p>
          <a:p>
            <a:endParaRPr lang="en-GB"/>
          </a:p>
          <a:p>
            <a:r>
              <a:rPr lang="en-GB" b="1" i="1"/>
              <a:t>Afternoon sessions </a:t>
            </a:r>
            <a:r>
              <a:rPr lang="en-GB"/>
              <a:t>– Activities linked to the theme of the day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36A19D3-D294-CE80-93F5-ED5640394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31936" r="2187" b="51529"/>
          <a:stretch>
            <a:fillRect/>
          </a:stretch>
        </p:blipFill>
        <p:spPr bwMode="auto">
          <a:xfrm>
            <a:off x="276225" y="3870674"/>
            <a:ext cx="116395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19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F0DAF-022E-2288-A98F-9FB741B2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Uniform </a:t>
            </a:r>
            <a:r>
              <a:rPr lang="en-GB" b="1" dirty="0">
                <a:solidFill>
                  <a:srgbClr val="FF0000"/>
                </a:solidFill>
                <a:highlight>
                  <a:srgbClr val="FFFF00"/>
                </a:highlight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05947-C843-AB6C-6975-CB9CF9731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1149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The uniform supplier for Blessed Robert Sutton is Pupil Schoolwear in Swadlincote. </a:t>
            </a:r>
          </a:p>
          <a:p>
            <a:r>
              <a:rPr lang="en-GB" dirty="0"/>
              <a:t>Opening hours are </a:t>
            </a:r>
            <a:endParaRPr lang="en-GB" dirty="0">
              <a:ea typeface="Calibri"/>
              <a:cs typeface="Calibri"/>
            </a:endParaRPr>
          </a:p>
          <a:p>
            <a:pPr lvl="1"/>
            <a:r>
              <a:rPr lang="en-GB" dirty="0"/>
              <a:t>Monday-Friday 9:30-5pm </a:t>
            </a:r>
            <a:endParaRPr lang="en-GB" dirty="0">
              <a:ea typeface="Calibri"/>
              <a:cs typeface="Calibri"/>
            </a:endParaRPr>
          </a:p>
          <a:p>
            <a:pPr lvl="1"/>
            <a:r>
              <a:rPr lang="en-GB" dirty="0"/>
              <a:t>Saturday 9:30-5pm. </a:t>
            </a:r>
            <a:endParaRPr lang="en-GB" dirty="0">
              <a:ea typeface="Calibri"/>
              <a:cs typeface="Calibri"/>
            </a:endParaRPr>
          </a:p>
          <a:p>
            <a:pPr lvl="1"/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i="1" dirty="0"/>
              <a:t>Offering the bundle price for BRS uniform code is </a:t>
            </a:r>
            <a:r>
              <a:rPr lang="en-GB" b="1" i="1" dirty="0"/>
              <a:t>PSW25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8D7F9-0644-7125-0CF4-2022ACC64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587" y="1027906"/>
            <a:ext cx="3124200" cy="4165600"/>
          </a:xfrm>
          <a:prstGeom prst="rect">
            <a:avLst/>
          </a:prstGeom>
        </p:spPr>
      </p:pic>
      <p:pic>
        <p:nvPicPr>
          <p:cNvPr id="9" name="Picture 8" descr="A close up of a logo&#10;&#10;AI-generated content may be incorrect.">
            <a:extLst>
              <a:ext uri="{FF2B5EF4-FFF2-40B4-BE49-F238E27FC236}">
                <a16:creationId xmlns:a16="http://schemas.microsoft.com/office/drawing/2014/main" id="{8BC4734F-D067-6F83-86C7-31F92D51C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611" y="377157"/>
            <a:ext cx="23812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19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36ABA-C03F-F14D-C78F-CAF2CDE3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Term Dates 2025-26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6359F-100D-CDCB-29FC-EBDFF5A50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5" y="1311533"/>
            <a:ext cx="6370872" cy="4496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2E938-E49B-CC07-EB37-9F05D08F0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938" y="1311533"/>
            <a:ext cx="4701947" cy="4572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FF0226-750A-A4C5-64AE-E3950DECE76A}"/>
              </a:ext>
            </a:extLst>
          </p:cNvPr>
          <p:cNvSpPr txBox="1"/>
          <p:nvPr/>
        </p:nvSpPr>
        <p:spPr>
          <a:xfrm>
            <a:off x="5943600" y="789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4"/>
              </a:rPr>
              <a:t>https://www.robertsutton.srscmat.co.uk/parents/term-dates/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970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146EF-CB32-6748-47EE-8B3A767A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/>
              <a:t>Website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3F7DC-383E-73C7-1C08-108FC8319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0"/>
          <a:stretch>
            <a:fillRect/>
          </a:stretch>
        </p:blipFill>
        <p:spPr>
          <a:xfrm>
            <a:off x="838200" y="1411968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8433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6B997-79C5-C899-C920-C131CB2B4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latin typeface="Century Gothic"/>
              </a:rPr>
              <a:t>Teaching and Learning – </a:t>
            </a:r>
            <a:endParaRPr lang="en-GB" b="1">
              <a:solidFill>
                <a:srgbClr val="FF0000"/>
              </a:solidFill>
              <a:highlight>
                <a:srgbClr val="FFFF00"/>
              </a:highlight>
              <a:latin typeface="Century Gothic"/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61E89-75F7-40D9-E4CE-790F00F00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6724650" cy="44862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>
                <a:latin typeface="Century Gothic"/>
              </a:rPr>
              <a:t>At Blessed Robert Sutton we deliver a knowledge-rich curriculum that prepares pupils for future learning and inspires pupils to "live life to the full." </a:t>
            </a:r>
            <a:r>
              <a:rPr lang="en-US" i="1">
                <a:latin typeface="Century Gothic"/>
              </a:rPr>
              <a:t>John, 10:10.</a:t>
            </a:r>
            <a:endParaRPr lang="en-US" i="1">
              <a:latin typeface="Century Gothic"/>
              <a:ea typeface="Calibri"/>
              <a:cs typeface="Calibri"/>
            </a:endParaRPr>
          </a:p>
          <a:p>
            <a:pPr fontAlgn="base"/>
            <a:r>
              <a:rPr lang="en-GB">
                <a:latin typeface="Century Gothic"/>
              </a:rPr>
              <a:t>As teachers, we are all </a:t>
            </a:r>
            <a:r>
              <a:rPr lang="en-US">
                <a:latin typeface="Century Gothic"/>
              </a:rPr>
              <a:t>committed</a:t>
            </a:r>
            <a:r>
              <a:rPr lang="en-GB">
                <a:latin typeface="Century Gothic"/>
              </a:rPr>
              <a:t> to becoming the best  we can be, and staff engage with weekly CPD and regular quality assurance.</a:t>
            </a:r>
            <a:endParaRPr lang="en-GB">
              <a:latin typeface="Century Gothic"/>
              <a:ea typeface="Calibri"/>
              <a:cs typeface="Calibri"/>
            </a:endParaRPr>
          </a:p>
          <a:p>
            <a:pPr fontAlgn="base"/>
            <a:endParaRPr lang="en-GB">
              <a:latin typeface="Calibri" panose="020F0502020204030204"/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60737A1-2F6A-C7E6-E4C9-116549CB7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9" y="1438275"/>
            <a:ext cx="3239870" cy="44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299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FFBA2-5FA8-9813-0983-6D3496256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9B7AB-C178-722E-4DC5-9C0C8D82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119" y="-293902"/>
            <a:ext cx="7560276" cy="1325563"/>
          </a:xfrm>
        </p:spPr>
        <p:txBody>
          <a:bodyPr>
            <a:normAutofit/>
          </a:bodyPr>
          <a:lstStyle/>
          <a:p>
            <a:r>
              <a:rPr lang="en-GB" sz="3600" b="1">
                <a:latin typeface="Century Gothic"/>
              </a:rPr>
              <a:t>Every morning starts with </a:t>
            </a:r>
            <a:r>
              <a:rPr lang="en-GB" sz="3600" b="1">
                <a:solidFill>
                  <a:srgbClr val="FFC000"/>
                </a:solidFill>
                <a:latin typeface="Century Gothic"/>
              </a:rPr>
              <a:t>GRACE</a:t>
            </a:r>
            <a:endParaRPr lang="en-GB" sz="3600" b="1">
              <a:solidFill>
                <a:srgbClr val="FFC000"/>
              </a:solidFill>
              <a:latin typeface="Century Gothic"/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6346E-FAB4-EFB6-58E8-D2DC86944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6724650" cy="44862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endParaRPr lang="en-US">
              <a:latin typeface="Century Gothic"/>
              <a:ea typeface="Calibri"/>
              <a:cs typeface="Calibri"/>
            </a:endParaRPr>
          </a:p>
          <a:p>
            <a:pPr fontAlgn="base"/>
            <a:endParaRPr lang="en-GB">
              <a:latin typeface="Calibri" panose="020F0502020204030204"/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E6A85-9668-46B6-8F66-6B0937588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636" y="679621"/>
            <a:ext cx="4922809" cy="54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60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CA3C-B363-0860-9A1A-27F87242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Headteacher’s Welcome</a:t>
            </a:r>
            <a:endParaRPr lang="en-GB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Picture 2" descr="A close up of text&#10;&#10;AI-generated content may be incorrect.">
            <a:extLst>
              <a:ext uri="{FF2B5EF4-FFF2-40B4-BE49-F238E27FC236}">
                <a16:creationId xmlns:a16="http://schemas.microsoft.com/office/drawing/2014/main" id="{FC42C031-EF0C-444D-40F8-E0836D8C9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9" y="1375525"/>
            <a:ext cx="5784081" cy="3025402"/>
          </a:xfrm>
          <a:prstGeom prst="rect">
            <a:avLst/>
          </a:prstGeom>
        </p:spPr>
      </p:pic>
      <p:pic>
        <p:nvPicPr>
          <p:cNvPr id="4" name="Picture 3" descr="A group of people in uniform holding papers&#10;&#10;AI-generated content may be incorrect.">
            <a:extLst>
              <a:ext uri="{FF2B5EF4-FFF2-40B4-BE49-F238E27FC236}">
                <a16:creationId xmlns:a16="http://schemas.microsoft.com/office/drawing/2014/main" id="{6BC61CDE-04EB-9D24-0041-F6D4EAC4D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363" y="1027906"/>
            <a:ext cx="2758679" cy="1767993"/>
          </a:xfrm>
          <a:prstGeom prst="rect">
            <a:avLst/>
          </a:prstGeom>
        </p:spPr>
      </p:pic>
      <p:pic>
        <p:nvPicPr>
          <p:cNvPr id="5" name="Picture 4" descr="A green field with clouds in the sky&#10;&#10;AI-generated content may be incorrect.">
            <a:extLst>
              <a:ext uri="{FF2B5EF4-FFF2-40B4-BE49-F238E27FC236}">
                <a16:creationId xmlns:a16="http://schemas.microsoft.com/office/drawing/2014/main" id="{DF488868-4490-9167-2E28-DFAA25C5F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120" y="3269633"/>
            <a:ext cx="3842499" cy="274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42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B235F-5DE3-95AC-B6F8-048B3178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EC11B-F504-3CF0-37EE-B12CE6311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11" y="365125"/>
            <a:ext cx="11359978" cy="1325563"/>
          </a:xfrm>
        </p:spPr>
        <p:txBody>
          <a:bodyPr/>
          <a:lstStyle/>
          <a:p>
            <a:r>
              <a:rPr lang="en-GB" b="1">
                <a:latin typeface="Century Gothic"/>
              </a:rPr>
              <a:t>BRS students are always READY to learn...</a:t>
            </a:r>
            <a:endParaRPr lang="en-GB" b="1">
              <a:solidFill>
                <a:srgbClr val="FF0000"/>
              </a:solidFill>
              <a:highlight>
                <a:srgbClr val="FFFF00"/>
              </a:highlight>
              <a:latin typeface="Century Gothic"/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3111-393B-587F-470D-D99F873A4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6724650" cy="44862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endParaRPr lang="en-US">
              <a:latin typeface="Century Gothic"/>
              <a:ea typeface="Calibri"/>
              <a:cs typeface="Calibri"/>
            </a:endParaRPr>
          </a:p>
          <a:p>
            <a:pPr fontAlgn="base"/>
            <a:endParaRPr lang="en-GB">
              <a:latin typeface="Calibri" panose="020F0502020204030204"/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B10846-1828-30EE-C086-EB0064AE5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182" y="1235675"/>
            <a:ext cx="5739230" cy="516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48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FCDA9-188D-3041-7898-780A10F3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Behaviour</a:t>
            </a:r>
            <a:endParaRPr lang="en-GB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96AE8-59DF-C231-B663-23B504E94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418007" cy="4351338"/>
          </a:xfrm>
        </p:spPr>
        <p:txBody>
          <a:bodyPr/>
          <a:lstStyle/>
          <a:p>
            <a:r>
              <a:rPr lang="en-US" dirty="0"/>
              <a:t>100% disruption-free learning, every minute of every lesson, every day</a:t>
            </a:r>
          </a:p>
          <a:p>
            <a:pPr fontAlgn="base"/>
            <a:r>
              <a:rPr lang="en-GB" dirty="0"/>
              <a:t>Clear behaviour </a:t>
            </a:r>
            <a:r>
              <a:rPr lang="en-US" dirty="0"/>
              <a:t>system</a:t>
            </a:r>
            <a:r>
              <a:rPr lang="en-GB" dirty="0"/>
              <a:t>​</a:t>
            </a:r>
          </a:p>
          <a:p>
            <a:pPr fontAlgn="base"/>
            <a:r>
              <a:rPr lang="en-US" dirty="0"/>
              <a:t>High</a:t>
            </a:r>
            <a:r>
              <a:rPr lang="en-GB" dirty="0"/>
              <a:t> standards in every aspect​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A poster with text on it&#10;&#10;AI-generated content may be incorrect.">
            <a:extLst>
              <a:ext uri="{FF2B5EF4-FFF2-40B4-BE49-F238E27FC236}">
                <a16:creationId xmlns:a16="http://schemas.microsoft.com/office/drawing/2014/main" id="{2AE15018-7D4F-2C00-C465-7D4248503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32" t="13113" r="28431" b="4948"/>
          <a:stretch>
            <a:fillRect/>
          </a:stretch>
        </p:blipFill>
        <p:spPr>
          <a:xfrm>
            <a:off x="7363326" y="0"/>
            <a:ext cx="4828674" cy="68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70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34EB0-6B82-C159-40EC-613B5070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6131"/>
          </a:xfrm>
        </p:spPr>
        <p:txBody>
          <a:bodyPr/>
          <a:lstStyle/>
          <a:p>
            <a:r>
              <a:rPr lang="en-GB" b="1"/>
              <a:t>Safeguarding</a:t>
            </a:r>
            <a:endParaRPr lang="en-GB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0B3B1FF-56BC-DB4E-791E-6D5DDD657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1" t="21791" r="33437" b="8871"/>
          <a:stretch>
            <a:fillRect/>
          </a:stretch>
        </p:blipFill>
        <p:spPr bwMode="auto">
          <a:xfrm>
            <a:off x="523040" y="1297566"/>
            <a:ext cx="3343276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oster with colorful labels&#10;&#10;AI-generated content may be incorrect.">
            <a:extLst>
              <a:ext uri="{FF2B5EF4-FFF2-40B4-BE49-F238E27FC236}">
                <a16:creationId xmlns:a16="http://schemas.microsoft.com/office/drawing/2014/main" id="{311AADC7-1342-BDD2-8EEA-E24D6BD21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301" y="1297565"/>
            <a:ext cx="3361051" cy="47529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396A9B-BA9C-AFA4-658E-316AD8BD9A04}"/>
              </a:ext>
            </a:extLst>
          </p:cNvPr>
          <p:cNvGrpSpPr/>
          <p:nvPr/>
        </p:nvGrpSpPr>
        <p:grpSpPr>
          <a:xfrm>
            <a:off x="7718502" y="818535"/>
            <a:ext cx="4473499" cy="5220929"/>
            <a:chOff x="6658880" y="-1332"/>
            <a:chExt cx="5524157" cy="64828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528C9D0-5600-AAA6-1216-7B136FD6E529}"/>
                </a:ext>
              </a:extLst>
            </p:cNvPr>
            <p:cNvSpPr/>
            <p:nvPr/>
          </p:nvSpPr>
          <p:spPr>
            <a:xfrm>
              <a:off x="6658881" y="-1332"/>
              <a:ext cx="5524156" cy="6482813"/>
            </a:xfrm>
            <a:prstGeom prst="rect">
              <a:avLst/>
            </a:prstGeom>
            <a:solidFill>
              <a:srgbClr val="2A355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42902F-8657-FEEB-EF56-151FFFD8D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1438" y="1471095"/>
              <a:ext cx="685859" cy="67061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0F9D7E-2D59-6FF0-F1F2-A96279A440CA}"/>
                </a:ext>
              </a:extLst>
            </p:cNvPr>
            <p:cNvSpPr txBox="1"/>
            <p:nvPr/>
          </p:nvSpPr>
          <p:spPr>
            <a:xfrm>
              <a:off x="6856711" y="983610"/>
              <a:ext cx="20753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Mr Hopkins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Designated Safeguarding Lead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2F23DC-00B0-5298-A272-0C4EAC47D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9761" y="137800"/>
              <a:ext cx="789213" cy="7892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5ED0C6-100F-1E9D-2D6D-CA6528880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69585" y="137169"/>
              <a:ext cx="789600" cy="79601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AB93FC-2D92-A271-3752-611A2AF03F7D}"/>
                </a:ext>
              </a:extLst>
            </p:cNvPr>
            <p:cNvSpPr txBox="1"/>
            <p:nvPr/>
          </p:nvSpPr>
          <p:spPr>
            <a:xfrm>
              <a:off x="9946616" y="983610"/>
              <a:ext cx="203292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Mrs Smith</a:t>
              </a:r>
            </a:p>
            <a:p>
              <a:pPr algn="ctr"/>
              <a:r>
                <a:rPr lang="en-GB" sz="933" i="1">
                  <a:solidFill>
                    <a:schemeClr val="bg1"/>
                  </a:solidFill>
                </a:rPr>
                <a:t>Deputy Designated Safeguarding Lead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663924-F73D-DF27-A112-5F67DE3B8DEA}"/>
                </a:ext>
              </a:extLst>
            </p:cNvPr>
            <p:cNvSpPr txBox="1"/>
            <p:nvPr/>
          </p:nvSpPr>
          <p:spPr>
            <a:xfrm>
              <a:off x="6658880" y="2198310"/>
              <a:ext cx="2470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Mrs Miller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Assistant SENCO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993565-156E-D535-7417-AE0F4B4E8E23}"/>
                </a:ext>
              </a:extLst>
            </p:cNvPr>
            <p:cNvSpPr txBox="1"/>
            <p:nvPr/>
          </p:nvSpPr>
          <p:spPr>
            <a:xfrm>
              <a:off x="10135090" y="2247732"/>
              <a:ext cx="17933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Mrs Rowe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Attendance Officer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7DE2A8-917F-F4D4-B0CA-6C176FFA6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00214" y="1496661"/>
              <a:ext cx="658971" cy="6696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CB111D-A726-DB28-493F-A064A3A3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96024" y="3235685"/>
              <a:ext cx="649154" cy="6696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0238F7-6B31-4ABD-A223-F435F24EBE78}"/>
                </a:ext>
              </a:extLst>
            </p:cNvPr>
            <p:cNvSpPr txBox="1"/>
            <p:nvPr/>
          </p:nvSpPr>
          <p:spPr>
            <a:xfrm>
              <a:off x="7534332" y="4007631"/>
              <a:ext cx="7200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Mr Mills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A3ED3D-C558-F65A-81D0-FBC498FFFD92}"/>
                </a:ext>
              </a:extLst>
            </p:cNvPr>
            <p:cNvSpPr txBox="1"/>
            <p:nvPr/>
          </p:nvSpPr>
          <p:spPr>
            <a:xfrm>
              <a:off x="10638463" y="3976925"/>
              <a:ext cx="10243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Mrs Kucharik</a:t>
              </a:r>
            </a:p>
            <a:p>
              <a:r>
                <a:rPr lang="en-GB" sz="1200">
                  <a:solidFill>
                    <a:schemeClr val="bg1"/>
                  </a:solidFill>
                </a:rPr>
                <a:t>Tues &amp; Wed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5B432C2-E89D-C20E-EB20-3C1C5424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33278" y="3256559"/>
              <a:ext cx="680400" cy="6696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B82809-1089-CD91-8974-E341E369C8A7}"/>
                </a:ext>
              </a:extLst>
            </p:cNvPr>
            <p:cNvSpPr txBox="1"/>
            <p:nvPr/>
          </p:nvSpPr>
          <p:spPr>
            <a:xfrm>
              <a:off x="9058026" y="3976515"/>
              <a:ext cx="10198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Miss Upton</a:t>
              </a:r>
            </a:p>
            <a:p>
              <a:pPr algn="ctr"/>
              <a:r>
                <a:rPr lang="en-GB" sz="1200">
                  <a:solidFill>
                    <a:schemeClr val="bg1"/>
                  </a:solidFill>
                </a:rPr>
                <a:t>Mon, Thu, Fri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FD71F2-9AF4-531C-A432-9AE7E5533F23}"/>
                </a:ext>
              </a:extLst>
            </p:cNvPr>
            <p:cNvSpPr txBox="1"/>
            <p:nvPr/>
          </p:nvSpPr>
          <p:spPr>
            <a:xfrm>
              <a:off x="9024262" y="2784767"/>
              <a:ext cx="1073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Pastoral Team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DC02D0-BDF9-131D-4EA1-0B964AE5F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38515" y="4850715"/>
              <a:ext cx="674873" cy="6696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D7FAE02-D56C-6C5E-9298-910D8BEE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39903" y="4850715"/>
              <a:ext cx="664328" cy="6696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0AE6A3-240C-2D4C-C9E1-0974A567FC10}"/>
                </a:ext>
              </a:extLst>
            </p:cNvPr>
            <p:cNvSpPr txBox="1"/>
            <p:nvPr/>
          </p:nvSpPr>
          <p:spPr>
            <a:xfrm>
              <a:off x="7511393" y="5630687"/>
              <a:ext cx="8179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Miss Page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Teaching 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Assistant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2CA58C8-68CB-58BF-1BBF-62F8AA74C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70131" y="4856056"/>
              <a:ext cx="700505" cy="6696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EAEBB3F-C537-2D2A-0AF7-8C6CE6A5D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788604" y="4856056"/>
              <a:ext cx="724039" cy="6696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E5BB86-C688-EAE2-3B12-46133009E637}"/>
                </a:ext>
              </a:extLst>
            </p:cNvPr>
            <p:cNvSpPr txBox="1"/>
            <p:nvPr/>
          </p:nvSpPr>
          <p:spPr>
            <a:xfrm>
              <a:off x="8558301" y="5611606"/>
              <a:ext cx="9146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Mrs Gibson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Teaching 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Assistant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F897D3-D76E-6933-C63A-E0AD618999E7}"/>
                </a:ext>
              </a:extLst>
            </p:cNvPr>
            <p:cNvSpPr txBox="1"/>
            <p:nvPr/>
          </p:nvSpPr>
          <p:spPr>
            <a:xfrm>
              <a:off x="9649946" y="5630059"/>
              <a:ext cx="8964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Miss Miller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Teaching 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Assistant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E8133C-8B54-0BD7-AB9C-A8C8AAF58A37}"/>
                </a:ext>
              </a:extLst>
            </p:cNvPr>
            <p:cNvSpPr txBox="1"/>
            <p:nvPr/>
          </p:nvSpPr>
          <p:spPr>
            <a:xfrm>
              <a:off x="10728902" y="5630059"/>
              <a:ext cx="8891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Mrs Brown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Pastoral 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Support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016DD05-C2DB-4CF9-2BCD-A578E453D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250413" y="3256559"/>
              <a:ext cx="680488" cy="6696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A060FE-C1C3-D7F2-8B83-6BD7FD21CD1E}"/>
                </a:ext>
              </a:extLst>
            </p:cNvPr>
            <p:cNvSpPr txBox="1"/>
            <p:nvPr/>
          </p:nvSpPr>
          <p:spPr>
            <a:xfrm>
              <a:off x="8659105" y="4550768"/>
              <a:ext cx="2065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Extended Safeguarding Team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A973926-9B19-7808-2E8E-9A8D84C99185}"/>
                </a:ext>
              </a:extLst>
            </p:cNvPr>
            <p:cNvSpPr txBox="1"/>
            <p:nvPr/>
          </p:nvSpPr>
          <p:spPr>
            <a:xfrm>
              <a:off x="8775956" y="-1331"/>
              <a:ext cx="13939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Safeguarding Team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8718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EB6AD-5FE7-61BE-1394-3A57F0A9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Mobile Phone/Technology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16578-FCAD-F3F5-DD6D-CC5E7E7C5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Within the school grounds and school building phones should be</a:t>
            </a:r>
          </a:p>
          <a:p>
            <a:endParaRPr lang="en-GB"/>
          </a:p>
          <a:p>
            <a:r>
              <a:rPr lang="en-GB" b="1" i="1"/>
              <a:t>Switched off</a:t>
            </a:r>
          </a:p>
          <a:p>
            <a:r>
              <a:rPr lang="en-GB" b="1" i="1"/>
              <a:t>Out of sight </a:t>
            </a:r>
          </a:p>
          <a:p>
            <a:r>
              <a:rPr lang="en-GB" b="1" i="1"/>
              <a:t>Never Heard</a:t>
            </a:r>
          </a:p>
          <a:p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2" descr="A Guide to Social Media Apps and their Age Ratings - OpenView Education">
            <a:extLst>
              <a:ext uri="{FF2B5EF4-FFF2-40B4-BE49-F238E27FC236}">
                <a16:creationId xmlns:a16="http://schemas.microsoft.com/office/drawing/2014/main" id="{4283350E-5C2D-1AEA-6EF3-97226160F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37131"/>
            <a:ext cx="5624001" cy="39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311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1352A79-1C98-C715-888E-B8791936C937}"/>
              </a:ext>
            </a:extLst>
          </p:cNvPr>
          <p:cNvSpPr txBox="1"/>
          <p:nvPr/>
        </p:nvSpPr>
        <p:spPr>
          <a:xfrm>
            <a:off x="3160925" y="226889"/>
            <a:ext cx="7767808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>
                <a:latin typeface="Century Gothic"/>
              </a:rPr>
              <a:t>Transport – </a:t>
            </a:r>
            <a:r>
              <a:rPr lang="en-GB" sz="3600">
                <a:latin typeface="Century Gothic"/>
                <a:cs typeface="Calibri"/>
              </a:rPr>
              <a:t>Diamond</a:t>
            </a:r>
            <a:endParaRPr lang="en-GB">
              <a:latin typeface="Calibri" panose="020F0502020204030204"/>
              <a:cs typeface="Calibri"/>
            </a:endParaRPr>
          </a:p>
          <a:p>
            <a:pPr algn="ctr"/>
            <a:r>
              <a:rPr lang="en-GB">
                <a:ea typeface="+mn-lt"/>
                <a:cs typeface="+mn-lt"/>
                <a:hlinkClick r:id="rId2"/>
              </a:rPr>
              <a:t>https://www.diamondbuses.com/bus-services/</a:t>
            </a:r>
            <a:r>
              <a:rPr lang="en-GB">
                <a:ea typeface="+mn-lt"/>
                <a:cs typeface="+mn-lt"/>
              </a:rPr>
              <a:t> </a:t>
            </a:r>
          </a:p>
          <a:p>
            <a:pPr algn="ctr"/>
            <a:endParaRPr lang="en-GB">
              <a:latin typeface="Century Gothic" panose="020B0502020202020204" pitchFamily="34" charset="0"/>
              <a:cs typeface="Calibri"/>
            </a:endParaRPr>
          </a:p>
          <a:p>
            <a:pPr algn="ctr"/>
            <a:r>
              <a:rPr lang="en-GB" sz="2000">
                <a:latin typeface="Century Gothic"/>
              </a:rPr>
              <a:t>Support for using the bus will be available everyday. </a:t>
            </a:r>
          </a:p>
          <a:p>
            <a:pPr algn="ctr"/>
            <a:r>
              <a:rPr lang="en-GB" sz="2000">
                <a:latin typeface="Century Gothic"/>
              </a:rPr>
              <a:t>Staff are on duty every morning and afterschool</a:t>
            </a:r>
          </a:p>
        </p:txBody>
      </p:sp>
      <p:pic>
        <p:nvPicPr>
          <p:cNvPr id="5" name="Picture 4" descr="A blue bus with a diamond sign&#10;&#10;Description automatically generated">
            <a:extLst>
              <a:ext uri="{FF2B5EF4-FFF2-40B4-BE49-F238E27FC236}">
                <a16:creationId xmlns:a16="http://schemas.microsoft.com/office/drawing/2014/main" id="{75B324DF-536F-0E25-9698-3C6D88205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83" y="1045105"/>
            <a:ext cx="2143125" cy="2143125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DAE9E00-AB5A-830D-856E-DE6DA6B77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53" t="10240" r="11227" b="13197"/>
          <a:stretch/>
        </p:blipFill>
        <p:spPr>
          <a:xfrm>
            <a:off x="3965222" y="2363610"/>
            <a:ext cx="6688684" cy="34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49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62E8B-6756-2CF0-91E2-A19FB9448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Extra Curricular Activities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EB2022-D455-37A9-BC57-A591F1EB43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145042"/>
              </p:ext>
            </p:extLst>
          </p:nvPr>
        </p:nvGraphicFramePr>
        <p:xfrm>
          <a:off x="4188388" y="1690688"/>
          <a:ext cx="7610475" cy="3886962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60723421"/>
                    </a:ext>
                  </a:extLst>
                </a:gridCol>
                <a:gridCol w="3895725">
                  <a:extLst>
                    <a:ext uri="{9D8B030D-6E8A-4147-A177-3AD203B41FA5}">
                      <a16:colId xmlns:a16="http://schemas.microsoft.com/office/drawing/2014/main" val="3851749890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47336004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800" b="1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Session </a:t>
                      </a:r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800" b="1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Aim </a:t>
                      </a:r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800" b="1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When </a:t>
                      </a:r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203804"/>
                  </a:ext>
                </a:extLst>
              </a:tr>
              <a:tr h="1266825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Prep 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Access to manned computer room to complete homework or complete revision activities 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8-8:25am Mon-Fri 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Break​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Lunch 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9820751"/>
                  </a:ext>
                </a:extLst>
              </a:tr>
              <a:tr h="1685925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Prep +: Homework   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Additional Homework time with a TA or to complete independently 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3-4pm Tues-Thurs​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074934"/>
                  </a:ext>
                </a:extLst>
              </a:tr>
            </a:tbl>
          </a:graphicData>
        </a:graphic>
      </p:graphicFrame>
      <p:pic>
        <p:nvPicPr>
          <p:cNvPr id="6146" name="Picture 2">
            <a:extLst>
              <a:ext uri="{FF2B5EF4-FFF2-40B4-BE49-F238E27FC236}">
                <a16:creationId xmlns:a16="http://schemas.microsoft.com/office/drawing/2014/main" id="{0F27FD3D-76FC-3A23-661C-3118C1C2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03" y="1849693"/>
            <a:ext cx="47625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281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860B2-CF4B-079D-3F97-405BB5C5A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DAB49-6031-FDBE-D1B2-189B154CC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77" y="2384382"/>
            <a:ext cx="3005967" cy="1325563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Extra Curricular Activities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469CD-D0FF-3EA2-F8AE-2E0682F5C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914" y="581167"/>
            <a:ext cx="8118542" cy="569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08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3268F-C8A2-CE23-A060-5B3E8CBC7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119" y="-324794"/>
            <a:ext cx="10515600" cy="1325563"/>
          </a:xfrm>
        </p:spPr>
        <p:txBody>
          <a:bodyPr/>
          <a:lstStyle/>
          <a:p>
            <a:r>
              <a:rPr lang="en-GB"/>
              <a:t>Special Educational Needs</a:t>
            </a:r>
            <a:endParaRPr lang="en-GB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F28E998F-1F08-6C9B-F24E-414B21F80D09}"/>
              </a:ext>
            </a:extLst>
          </p:cNvPr>
          <p:cNvSpPr txBox="1"/>
          <p:nvPr/>
        </p:nvSpPr>
        <p:spPr>
          <a:xfrm>
            <a:off x="3054173" y="4837045"/>
            <a:ext cx="3770522" cy="15724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entury Gothic"/>
                <a:ea typeface="Calibri"/>
                <a:cs typeface="Times New Roman"/>
              </a:rPr>
              <a:t>Jenny Langston</a:t>
            </a:r>
            <a:endParaRPr lang="en-US" sz="180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entury Gothic"/>
                <a:ea typeface="Calibri"/>
                <a:cs typeface="Times New Roman"/>
              </a:rPr>
              <a:t>SENCO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entury Gothic"/>
                <a:ea typeface="Calibri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jlangston</a:t>
            </a:r>
            <a:r>
              <a:rPr lang="en-US" sz="1800">
                <a:latin typeface="Century Gothic"/>
                <a:ea typeface="Calibri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@brs.srscmat.co.uk</a:t>
            </a:r>
            <a:endParaRPr lang="en-US" sz="1800">
              <a:latin typeface="Century Gothic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EA6FA97C-B28C-EF7D-57F3-A84ABFA8C1CA}"/>
              </a:ext>
            </a:extLst>
          </p:cNvPr>
          <p:cNvSpPr txBox="1"/>
          <p:nvPr/>
        </p:nvSpPr>
        <p:spPr>
          <a:xfrm>
            <a:off x="6427926" y="4837045"/>
            <a:ext cx="3770522" cy="15724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entury Gothic"/>
                <a:ea typeface="Calibri"/>
                <a:cs typeface="Times New Roman"/>
              </a:rPr>
              <a:t>Sally Miller </a:t>
            </a:r>
            <a:endParaRPr lang="en-US" sz="180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entury Gothic"/>
                <a:ea typeface="Calibri"/>
                <a:cs typeface="Times New Roman"/>
              </a:rPr>
              <a:t>Assistant SENCO</a:t>
            </a:r>
            <a:endParaRPr lang="en-US" sz="180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entury Gothic"/>
                <a:ea typeface="Calibr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smiller</a:t>
            </a:r>
            <a:r>
              <a:rPr lang="en-US" sz="1800">
                <a:latin typeface="Century Gothic"/>
                <a:ea typeface="Calibr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@brs.srscmat.co.uk</a:t>
            </a:r>
            <a:endParaRPr lang="en-US" sz="1800">
              <a:latin typeface="Century Gothic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air of women with name tags&#10;&#10;AI-generated content may be incorrect.">
            <a:extLst>
              <a:ext uri="{FF2B5EF4-FFF2-40B4-BE49-F238E27FC236}">
                <a16:creationId xmlns:a16="http://schemas.microsoft.com/office/drawing/2014/main" id="{A28EB916-D921-0DAF-3ED5-46B20ABDB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266" y="634571"/>
            <a:ext cx="5949007" cy="420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7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17CFC-B2C1-2B10-E1E2-6B2B66999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AD2742-38FD-239D-5B10-20CB1BBA8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452" y="-2692"/>
            <a:ext cx="4600575" cy="6200775"/>
          </a:xfrm>
          <a:prstGeom prst="rect">
            <a:avLst/>
          </a:prstGeom>
        </p:spPr>
      </p:pic>
      <p:pic>
        <p:nvPicPr>
          <p:cNvPr id="9" name="Picture 8" descr="A circular logo with colorful puzzle pieces around it&#10;&#10;AI-generated content may be incorrect.">
            <a:extLst>
              <a:ext uri="{FF2B5EF4-FFF2-40B4-BE49-F238E27FC236}">
                <a16:creationId xmlns:a16="http://schemas.microsoft.com/office/drawing/2014/main" id="{2C62E0CA-B5AB-4E87-4054-551378E85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29" y="1174266"/>
            <a:ext cx="2325205" cy="2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37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1DA1C-245E-BD03-94F3-87BC6401E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62328-AA75-FAAF-B689-991CBD74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852" y="2439732"/>
            <a:ext cx="2878394" cy="1325563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Calibri Light"/>
                <a:cs typeface="Calibri Light"/>
              </a:rPr>
              <a:t>SEN coffee morning</a:t>
            </a:r>
          </a:p>
        </p:txBody>
      </p:sp>
      <p:pic>
        <p:nvPicPr>
          <p:cNvPr id="4" name="Picture 3" descr="A poster with text and images of coffee&#10;&#10;AI-generated content may be incorrect.">
            <a:extLst>
              <a:ext uri="{FF2B5EF4-FFF2-40B4-BE49-F238E27FC236}">
                <a16:creationId xmlns:a16="http://schemas.microsoft.com/office/drawing/2014/main" id="{F53D80B1-0550-81D1-3730-E22A7B418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339" y="0"/>
            <a:ext cx="4884356" cy="63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20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8F79-EDCA-975E-C7A4-8F392380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Catholic Life and Mission</a:t>
            </a:r>
          </a:p>
        </p:txBody>
      </p:sp>
      <p:pic>
        <p:nvPicPr>
          <p:cNvPr id="1026" name="id-86C785B5-5404-49F1-997C-984620460F2D" descr="Image.png">
            <a:extLst>
              <a:ext uri="{FF2B5EF4-FFF2-40B4-BE49-F238E27FC236}">
                <a16:creationId xmlns:a16="http://schemas.microsoft.com/office/drawing/2014/main" id="{0DD03C94-DBB3-AEF6-300E-A02134816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1944">
            <a:off x="627992" y="1724648"/>
            <a:ext cx="3769710" cy="2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d-831CFB7F-7A70-4779-98BB-99CD7D0422E7" descr="Image.png">
            <a:extLst>
              <a:ext uri="{FF2B5EF4-FFF2-40B4-BE49-F238E27FC236}">
                <a16:creationId xmlns:a16="http://schemas.microsoft.com/office/drawing/2014/main" id="{8693954B-3414-BD71-D10E-0DF45D8D5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951">
            <a:off x="7935820" y="903185"/>
            <a:ext cx="3733252" cy="279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group of girls in uniform&#10;&#10;AI-generated content may be incorrect.">
            <a:extLst>
              <a:ext uri="{FF2B5EF4-FFF2-40B4-BE49-F238E27FC236}">
                <a16:creationId xmlns:a16="http://schemas.microsoft.com/office/drawing/2014/main" id="{9B6CA80A-A2C4-8ACC-1A57-0C0519F9C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93" y="2915621"/>
            <a:ext cx="4146640" cy="310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44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C8E73-68A2-7451-22DB-E0638D74A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Calibri Light"/>
                <a:cs typeface="Calibri Light"/>
              </a:rPr>
              <a:t>Wellbeing Services in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7C43E-A2A2-9044-0945-349BD37D7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sz="2400" b="1">
                <a:ea typeface="Calibri"/>
                <a:cs typeface="Calibri"/>
              </a:rPr>
              <a:t>Mental Health Support team</a:t>
            </a:r>
          </a:p>
          <a:p>
            <a:r>
              <a:rPr lang="en-GB" sz="1600">
                <a:ea typeface="Calibri"/>
                <a:cs typeface="Calibri"/>
              </a:rPr>
              <a:t>6-8 weekly CBT (cognitive behaviour therapy) </a:t>
            </a:r>
          </a:p>
          <a:p>
            <a:r>
              <a:rPr lang="en-GB" sz="1600">
                <a:ea typeface="Calibri"/>
                <a:cs typeface="Calibri"/>
              </a:rPr>
              <a:t>A chance to work through worries and develop strategies to implement at school/home</a:t>
            </a:r>
          </a:p>
          <a:p>
            <a:r>
              <a:rPr lang="en-GB" sz="2400" b="1" dirty="0">
                <a:ea typeface="Calibri"/>
                <a:cs typeface="Calibri"/>
              </a:rPr>
              <a:t>Weekly Listening Support by Burton Youth for Christ Listening Practitioner  </a:t>
            </a:r>
          </a:p>
          <a:p>
            <a:pPr lvl="1"/>
            <a:r>
              <a:rPr lang="en-GB" sz="1600" dirty="0"/>
              <a:t>Reflective listening</a:t>
            </a:r>
          </a:p>
          <a:p>
            <a:pPr lvl="1"/>
            <a:r>
              <a:rPr lang="en-GB" sz="1600" dirty="0"/>
              <a:t>Chance for young people to talk freely and feel heard as they tell their story at their own pace, without feeling judged or that they are a project to be ‘sorted out.’ </a:t>
            </a:r>
          </a:p>
          <a:p>
            <a:pPr lvl="1"/>
            <a:r>
              <a:rPr lang="en-GB" sz="1600" dirty="0"/>
              <a:t>Can increase resilience levels and empower young people to work through issues themselves </a:t>
            </a:r>
          </a:p>
          <a:p>
            <a:pPr lvl="1"/>
            <a:r>
              <a:rPr lang="en-GB" sz="1600" dirty="0"/>
              <a:t>Appointments allocated on needed along with signposting to other </a:t>
            </a:r>
            <a:r>
              <a:rPr lang="en-GB" sz="1600" dirty="0" err="1"/>
              <a:t>BYfC</a:t>
            </a:r>
            <a:r>
              <a:rPr lang="en-GB" sz="1600" dirty="0"/>
              <a:t> services </a:t>
            </a:r>
          </a:p>
          <a:p>
            <a:r>
              <a:rPr lang="en-GB" sz="2400" b="1" dirty="0">
                <a:ea typeface="Calibri"/>
                <a:cs typeface="Calibri"/>
              </a:rPr>
              <a:t>School Nurse </a:t>
            </a:r>
          </a:p>
          <a:p>
            <a:pPr lvl="1"/>
            <a:r>
              <a:rPr lang="en-GB" sz="1500">
                <a:ea typeface="Calibri"/>
                <a:cs typeface="Calibri"/>
              </a:rPr>
              <a:t>Drop in and booked sessions each fortnight</a:t>
            </a:r>
          </a:p>
          <a:p>
            <a:pPr lvl="1"/>
            <a:r>
              <a:rPr lang="en-GB" sz="1500">
                <a:ea typeface="Calibri"/>
                <a:cs typeface="Calibri"/>
              </a:rPr>
              <a:t>Offered by Families Health and Wellbeing Service 0-19</a:t>
            </a:r>
          </a:p>
          <a:p>
            <a:r>
              <a:rPr lang="en-GB" sz="2400" b="1" dirty="0">
                <a:ea typeface="Calibri"/>
                <a:cs typeface="Calibri"/>
              </a:rPr>
              <a:t>Professionals from other services </a:t>
            </a:r>
            <a:endParaRPr lang="en-GB" sz="2000" b="1" dirty="0">
              <a:ea typeface="Calibri"/>
              <a:cs typeface="Calibri"/>
            </a:endParaRPr>
          </a:p>
          <a:p>
            <a:pPr lvl="1"/>
            <a:r>
              <a:rPr lang="en-GB" sz="1600" dirty="0">
                <a:ea typeface="Calibri"/>
                <a:cs typeface="Calibri"/>
              </a:rPr>
              <a:t>If you are aware of a service supporting your child please let us know – </a:t>
            </a:r>
            <a:r>
              <a:rPr lang="en-GB" sz="1600" dirty="0">
                <a:ea typeface="Calibri"/>
                <a:cs typeface="Calibri"/>
                <a:hlinkClick r:id="rId2"/>
              </a:rPr>
              <a:t>safeguarding@brs.srscmat.co.uk</a:t>
            </a:r>
            <a:endParaRPr lang="en-GB" sz="1600" dirty="0">
              <a:ea typeface="Calibri"/>
              <a:cs typeface="Calibri"/>
            </a:endParaRPr>
          </a:p>
          <a:p>
            <a:pPr lvl="1"/>
            <a:endParaRPr lang="en-GB" sz="1600" dirty="0">
              <a:ea typeface="Calibri"/>
              <a:cs typeface="Calibri"/>
            </a:endParaRPr>
          </a:p>
        </p:txBody>
      </p:sp>
      <p:pic>
        <p:nvPicPr>
          <p:cNvPr id="4" name="Picture 3" descr="South Staffordshire Mental Health Support Team in Schools">
            <a:extLst>
              <a:ext uri="{FF2B5EF4-FFF2-40B4-BE49-F238E27FC236}">
                <a16:creationId xmlns:a16="http://schemas.microsoft.com/office/drawing/2014/main" id="{1C9083D7-B5F3-C223-8179-204B66055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438" y="1827754"/>
            <a:ext cx="935077" cy="95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9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paper with black text on it&#10;&#10;AI-generated content may be incorrect.">
            <a:extLst>
              <a:ext uri="{FF2B5EF4-FFF2-40B4-BE49-F238E27FC236}">
                <a16:creationId xmlns:a16="http://schemas.microsoft.com/office/drawing/2014/main" id="{C2D6B03A-4ED0-9F8F-CD93-773844FB9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980" t="13391" r="12730" b="10538"/>
          <a:stretch>
            <a:fillRect/>
          </a:stretch>
        </p:blipFill>
        <p:spPr>
          <a:xfrm>
            <a:off x="2210261" y="1039529"/>
            <a:ext cx="7771478" cy="43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92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B6630-66FC-586D-93BF-9243686B3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Staff </a:t>
            </a:r>
          </a:p>
        </p:txBody>
      </p:sp>
      <p:pic>
        <p:nvPicPr>
          <p:cNvPr id="4" name="Picture 3" descr="A group of people with text&#10;&#10;AI-generated content may be incorrect.">
            <a:extLst>
              <a:ext uri="{FF2B5EF4-FFF2-40B4-BE49-F238E27FC236}">
                <a16:creationId xmlns:a16="http://schemas.microsoft.com/office/drawing/2014/main" id="{911874A8-41BE-652B-879D-5E593C0A46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8" r="-103"/>
          <a:stretch>
            <a:fillRect/>
          </a:stretch>
        </p:blipFill>
        <p:spPr>
          <a:xfrm>
            <a:off x="4181129" y="776678"/>
            <a:ext cx="6995691" cy="5304643"/>
          </a:xfrm>
          <a:prstGeom prst="rect">
            <a:avLst/>
          </a:prstGeom>
        </p:spPr>
      </p:pic>
      <p:pic>
        <p:nvPicPr>
          <p:cNvPr id="5" name="Picture 4" descr="A logo with a gold and blue design&#10;&#10;AI-generated content may be incorrect.">
            <a:extLst>
              <a:ext uri="{FF2B5EF4-FFF2-40B4-BE49-F238E27FC236}">
                <a16:creationId xmlns:a16="http://schemas.microsoft.com/office/drawing/2014/main" id="{57F78975-07BE-4285-28D9-F815D8809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35113"/>
            <a:ext cx="2258229" cy="430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64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F6213-38DA-C2C8-57C9-5089330B6F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GB" smtClean="0"/>
              <a:pPr algn="l"/>
              <a:t>5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FDE026-48D3-1FD8-5EDB-B9A30C812125}"/>
              </a:ext>
            </a:extLst>
          </p:cNvPr>
          <p:cNvGrpSpPr/>
          <p:nvPr/>
        </p:nvGrpSpPr>
        <p:grpSpPr>
          <a:xfrm>
            <a:off x="6658880" y="-1332"/>
            <a:ext cx="5524156" cy="6482813"/>
            <a:chOff x="6658880" y="-1332"/>
            <a:chExt cx="5524156" cy="648281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EBFDB1-4007-B3B9-B56B-6E3BE14E691F}"/>
                </a:ext>
              </a:extLst>
            </p:cNvPr>
            <p:cNvSpPr/>
            <p:nvPr/>
          </p:nvSpPr>
          <p:spPr>
            <a:xfrm>
              <a:off x="6759389" y="-1332"/>
              <a:ext cx="5423647" cy="6482813"/>
            </a:xfrm>
            <a:prstGeom prst="rect">
              <a:avLst/>
            </a:prstGeom>
            <a:solidFill>
              <a:srgbClr val="2A355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11D1D1-9F74-2176-F1B5-22C4AB5F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1438" y="1471095"/>
              <a:ext cx="685859" cy="6706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EEC819-6FCD-D7C9-E878-A23BC319C934}"/>
                </a:ext>
              </a:extLst>
            </p:cNvPr>
            <p:cNvSpPr txBox="1"/>
            <p:nvPr/>
          </p:nvSpPr>
          <p:spPr>
            <a:xfrm>
              <a:off x="6856711" y="983610"/>
              <a:ext cx="20753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Mr Hopkins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Designated Safeguarding Lead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0CDDD3-BEBB-C150-8EF1-9201BC935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9761" y="137800"/>
              <a:ext cx="789213" cy="7892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7B2CAE-2C20-D9A8-EECC-1247B42A3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69585" y="137169"/>
              <a:ext cx="789600" cy="7960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5CDA0D-FB8F-E961-F824-D730BF8485BB}"/>
                </a:ext>
              </a:extLst>
            </p:cNvPr>
            <p:cNvSpPr txBox="1"/>
            <p:nvPr/>
          </p:nvSpPr>
          <p:spPr>
            <a:xfrm>
              <a:off x="9946616" y="983610"/>
              <a:ext cx="203292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Mrs Smith</a:t>
              </a:r>
            </a:p>
            <a:p>
              <a:pPr algn="ctr"/>
              <a:r>
                <a:rPr lang="en-GB" sz="933" i="1">
                  <a:solidFill>
                    <a:schemeClr val="bg1"/>
                  </a:solidFill>
                </a:rPr>
                <a:t>Deputy Designated Safeguarding Lead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2AFFB3-A5E1-004A-2150-03869E5127EE}"/>
                </a:ext>
              </a:extLst>
            </p:cNvPr>
            <p:cNvSpPr txBox="1"/>
            <p:nvPr/>
          </p:nvSpPr>
          <p:spPr>
            <a:xfrm>
              <a:off x="6658880" y="2198310"/>
              <a:ext cx="2470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Mrs Miller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Assistant SENCO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16801A-D13F-FD49-9125-8338533E33A9}"/>
                </a:ext>
              </a:extLst>
            </p:cNvPr>
            <p:cNvSpPr txBox="1"/>
            <p:nvPr/>
          </p:nvSpPr>
          <p:spPr>
            <a:xfrm>
              <a:off x="10135090" y="2247732"/>
              <a:ext cx="17933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Mrs Rowe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Attendance Officer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3EB99B0-6242-ACB0-F5B0-211A780F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00214" y="1496661"/>
              <a:ext cx="658971" cy="669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60FF46-B631-9548-093A-49D156B30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96024" y="3235685"/>
              <a:ext cx="649154" cy="6696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B9D618-A185-69AD-6A88-2A4BA1DC6197}"/>
                </a:ext>
              </a:extLst>
            </p:cNvPr>
            <p:cNvSpPr txBox="1"/>
            <p:nvPr/>
          </p:nvSpPr>
          <p:spPr>
            <a:xfrm>
              <a:off x="7534332" y="4007631"/>
              <a:ext cx="7200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Mr Mills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216DAE-7815-786C-F101-B30B861DC03E}"/>
                </a:ext>
              </a:extLst>
            </p:cNvPr>
            <p:cNvSpPr txBox="1"/>
            <p:nvPr/>
          </p:nvSpPr>
          <p:spPr>
            <a:xfrm>
              <a:off x="10638463" y="3976925"/>
              <a:ext cx="10243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Mrs Kucharik</a:t>
              </a:r>
            </a:p>
            <a:p>
              <a:r>
                <a:rPr lang="en-GB" sz="1200">
                  <a:solidFill>
                    <a:schemeClr val="bg1"/>
                  </a:solidFill>
                </a:rPr>
                <a:t>Tues &amp; Wed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A4506CA-9504-A0A4-25A7-A68E74E13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33278" y="3256559"/>
              <a:ext cx="680400" cy="6696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6F207F-95C3-BE5C-6465-981E6AC30DF8}"/>
                </a:ext>
              </a:extLst>
            </p:cNvPr>
            <p:cNvSpPr txBox="1"/>
            <p:nvPr/>
          </p:nvSpPr>
          <p:spPr>
            <a:xfrm>
              <a:off x="9058026" y="3976515"/>
              <a:ext cx="10198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Miss Upton</a:t>
              </a:r>
            </a:p>
            <a:p>
              <a:pPr algn="ctr"/>
              <a:r>
                <a:rPr lang="en-GB" sz="1200">
                  <a:solidFill>
                    <a:schemeClr val="bg1"/>
                  </a:solidFill>
                </a:rPr>
                <a:t>Mon, Thu, Fri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405C51-FC46-5C27-C3E6-1BF292A52131}"/>
                </a:ext>
              </a:extLst>
            </p:cNvPr>
            <p:cNvSpPr txBox="1"/>
            <p:nvPr/>
          </p:nvSpPr>
          <p:spPr>
            <a:xfrm>
              <a:off x="9024262" y="2784767"/>
              <a:ext cx="1073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Pastoral Team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4FAC31-317F-5887-183F-91AAC81DA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8515" y="4850715"/>
              <a:ext cx="674873" cy="6696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5CBFF56-BC47-5F21-D89C-766BD0741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39903" y="4850715"/>
              <a:ext cx="664328" cy="6696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99D2F5-0367-D0E8-7150-849FCD50D8F7}"/>
                </a:ext>
              </a:extLst>
            </p:cNvPr>
            <p:cNvSpPr txBox="1"/>
            <p:nvPr/>
          </p:nvSpPr>
          <p:spPr>
            <a:xfrm>
              <a:off x="7511393" y="5630687"/>
              <a:ext cx="8179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Miss Page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Teaching 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Assistant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F281F3-B871-7AB4-C1F8-24106ACD9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70131" y="4856056"/>
              <a:ext cx="700505" cy="6696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6103F2-2CD4-51B5-8FAA-E699A9D87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788604" y="4856056"/>
              <a:ext cx="724039" cy="6696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AEB6AB-6EDD-07F4-0CF8-D5452E9A15BB}"/>
                </a:ext>
              </a:extLst>
            </p:cNvPr>
            <p:cNvSpPr txBox="1"/>
            <p:nvPr/>
          </p:nvSpPr>
          <p:spPr>
            <a:xfrm>
              <a:off x="8558301" y="5611606"/>
              <a:ext cx="9146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Mrs Gibson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Teaching 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Assistant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26213E-1825-B0A1-C53F-51E7D463F433}"/>
                </a:ext>
              </a:extLst>
            </p:cNvPr>
            <p:cNvSpPr txBox="1"/>
            <p:nvPr/>
          </p:nvSpPr>
          <p:spPr>
            <a:xfrm>
              <a:off x="9649946" y="5630059"/>
              <a:ext cx="8964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Miss Miller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Teaching 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Assistant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5CBE2C-5FF1-C378-AF39-0CEB29282E3A}"/>
                </a:ext>
              </a:extLst>
            </p:cNvPr>
            <p:cNvSpPr txBox="1"/>
            <p:nvPr/>
          </p:nvSpPr>
          <p:spPr>
            <a:xfrm>
              <a:off x="10728902" y="5630059"/>
              <a:ext cx="8891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Mrs Brown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Pastoral </a:t>
              </a:r>
            </a:p>
            <a:p>
              <a:pPr algn="ctr"/>
              <a:r>
                <a:rPr lang="en-GB" sz="1200" i="1">
                  <a:solidFill>
                    <a:schemeClr val="bg1"/>
                  </a:solidFill>
                </a:rPr>
                <a:t>Support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63841AD-1DE1-DA14-FAB5-4EC2844F7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250413" y="3256559"/>
              <a:ext cx="680488" cy="669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4C3C24-EF3C-ACCC-6D4E-1F4D0953C3D5}"/>
                </a:ext>
              </a:extLst>
            </p:cNvPr>
            <p:cNvSpPr txBox="1"/>
            <p:nvPr/>
          </p:nvSpPr>
          <p:spPr>
            <a:xfrm>
              <a:off x="8659105" y="4550768"/>
              <a:ext cx="2065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Extended Safeguarding Team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78BB2CC-4419-6DB0-7214-22F2AF76A99C}"/>
                </a:ext>
              </a:extLst>
            </p:cNvPr>
            <p:cNvSpPr txBox="1"/>
            <p:nvPr/>
          </p:nvSpPr>
          <p:spPr>
            <a:xfrm>
              <a:off x="8775956" y="-1331"/>
              <a:ext cx="13939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Safeguarding Team</a:t>
              </a: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239F3464-24B8-3776-277B-A8FAD8FFB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67" y="593367"/>
            <a:ext cx="5230152" cy="1086000"/>
          </a:xfrm>
        </p:spPr>
        <p:txBody>
          <a:bodyPr/>
          <a:lstStyle/>
          <a:p>
            <a:r>
              <a:rPr lang="en-GB"/>
              <a:t>Safeguarding and Pastoral Support 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D612A56-21EE-8A04-975A-6B5E4E250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967" y="2166261"/>
            <a:ext cx="5376520" cy="3701976"/>
          </a:xfrm>
        </p:spPr>
        <p:txBody>
          <a:bodyPr/>
          <a:lstStyle/>
          <a:p>
            <a:pPr marL="304800" indent="-287655">
              <a:buFont typeface="Arial" panose="020B0604020202020204" pitchFamily="34" charset="0"/>
              <a:buChar char="•"/>
            </a:pPr>
            <a:r>
              <a:rPr lang="en-GB"/>
              <a:t>Form Tutors –</a:t>
            </a:r>
            <a:endParaRPr lang="en-GB" dirty="0">
              <a:highlight>
                <a:srgbClr val="FFFF00"/>
              </a:highlight>
              <a:ea typeface="Calibri"/>
              <a:cs typeface="Calibri"/>
            </a:endParaRPr>
          </a:p>
          <a:p>
            <a:pPr marL="609600" lvl="1" indent="-287655">
              <a:buFont typeface="Arial" panose="020B0604020202020204" pitchFamily="34" charset="0"/>
              <a:buChar char="•"/>
            </a:pPr>
            <a:r>
              <a:rPr lang="en-GB"/>
              <a:t>7.1 - Mrs V. Kaliaperumal (Mrs K)</a:t>
            </a:r>
            <a:endParaRPr lang="en-GB">
              <a:ea typeface="Calibri"/>
              <a:cs typeface="Calibri"/>
            </a:endParaRPr>
          </a:p>
          <a:p>
            <a:pPr marL="609600" lvl="1" indent="-287655">
              <a:buFont typeface="Arial" panose="020B0604020202020204" pitchFamily="34" charset="0"/>
              <a:buChar char="•"/>
            </a:pPr>
            <a:r>
              <a:rPr lang="en-GB" dirty="0"/>
              <a:t>7.2 - Mrs E. Goddard</a:t>
            </a:r>
            <a:endParaRPr lang="en-GB" dirty="0">
              <a:ea typeface="Calibri" panose="020F0502020204030204"/>
              <a:cs typeface="Calibri" panose="020F0502020204030204"/>
            </a:endParaRPr>
          </a:p>
          <a:p>
            <a:pPr marL="609600" lvl="1" indent="-287655">
              <a:buFont typeface="Arial" panose="020B0604020202020204" pitchFamily="34" charset="0"/>
              <a:buChar char="•"/>
            </a:pPr>
            <a:r>
              <a:rPr lang="en-GB" dirty="0"/>
              <a:t>7.3 - Mr C. Jimenez</a:t>
            </a:r>
            <a:endParaRPr lang="en-GB" dirty="0">
              <a:ea typeface="Calibri" panose="020F0502020204030204"/>
              <a:cs typeface="Calibri" panose="020F0502020204030204"/>
            </a:endParaRPr>
          </a:p>
          <a:p>
            <a:pPr marL="609600" lvl="1" indent="-287655">
              <a:buFont typeface="Arial" panose="020B0604020202020204" pitchFamily="34" charset="0"/>
              <a:buChar char="•"/>
            </a:pPr>
            <a:r>
              <a:rPr lang="en-GB" dirty="0"/>
              <a:t>7.4 - Mr C. Simpson</a:t>
            </a:r>
            <a:endParaRPr lang="en-GB">
              <a:ea typeface="Calibri" panose="020F0502020204030204"/>
              <a:cs typeface="Calibri" panose="020F0502020204030204"/>
            </a:endParaRPr>
          </a:p>
          <a:p>
            <a:pPr marL="609600" lvl="1" indent="-287655">
              <a:buFont typeface="Arial" panose="020B0604020202020204" pitchFamily="34" charset="0"/>
              <a:buChar char="•"/>
            </a:pPr>
            <a:endParaRPr lang="en-GB">
              <a:ea typeface="Calibri" panose="020F0502020204030204"/>
              <a:cs typeface="Calibri" panose="020F0502020204030204"/>
            </a:endParaRPr>
          </a:p>
          <a:p>
            <a:pPr marL="304800" indent="-287655">
              <a:buFont typeface="Arial" panose="020B0604020202020204" pitchFamily="34" charset="0"/>
              <a:buChar char="•"/>
            </a:pPr>
            <a:r>
              <a:rPr lang="en-GB"/>
              <a:t>Head of Year – Amanda Macdowall </a:t>
            </a:r>
            <a:endParaRPr lang="en-GB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86621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B7A45-10B6-6734-852D-560AB4C78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67" y="593367"/>
            <a:ext cx="10968000" cy="1086000"/>
          </a:xfrm>
        </p:spPr>
        <p:txBody>
          <a:bodyPr/>
          <a:lstStyle/>
          <a:p>
            <a:r>
              <a:rPr lang="en-GB" b="1"/>
              <a:t>Journey to BRS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7AE85-C53D-FA5B-C18C-E77A038B8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967" y="1679367"/>
            <a:ext cx="7343313" cy="4213000"/>
          </a:xfrm>
        </p:spPr>
        <p:txBody>
          <a:bodyPr/>
          <a:lstStyle/>
          <a:p>
            <a:r>
              <a:rPr lang="en-GB" sz="2400"/>
              <a:t>Since April 2025 </a:t>
            </a:r>
          </a:p>
          <a:p>
            <a:pPr lvl="1"/>
            <a:r>
              <a:rPr lang="en-GB" sz="2000"/>
              <a:t>Contact with primary school’s – key information sharing</a:t>
            </a:r>
          </a:p>
          <a:p>
            <a:pPr lvl="1"/>
            <a:r>
              <a:rPr lang="en-GB" sz="2000"/>
              <a:t>Visits to primary schools and speaking with students</a:t>
            </a:r>
          </a:p>
          <a:p>
            <a:pPr lvl="1"/>
            <a:r>
              <a:rPr lang="en-GB" sz="2000"/>
              <a:t>Contact between school SENCo’s for additional information sharing </a:t>
            </a:r>
          </a:p>
          <a:p>
            <a:pPr lvl="1"/>
            <a:r>
              <a:rPr lang="en-GB" sz="2000"/>
              <a:t>Contact with you as parents </a:t>
            </a:r>
          </a:p>
          <a:p>
            <a:pPr lvl="1"/>
            <a:r>
              <a:rPr lang="en-GB" sz="2000"/>
              <a:t>Enhanced Transition Day</a:t>
            </a:r>
          </a:p>
          <a:p>
            <a:pPr lvl="1"/>
            <a:r>
              <a:rPr lang="en-GB" sz="2000"/>
              <a:t>Our evening tonight </a:t>
            </a:r>
          </a:p>
          <a:p>
            <a:pPr lvl="1"/>
            <a:r>
              <a:rPr lang="en-GB" sz="2000"/>
              <a:t>Transition Day tomorrow </a:t>
            </a:r>
          </a:p>
          <a:p>
            <a:endParaRPr lang="en-GB" sz="24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60702FD-D434-C0D0-4C9D-F4259CFB0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23" y="1807104"/>
            <a:ext cx="3267732" cy="324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092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9D8C0-AFA6-A343-7360-AB0EE8621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49" t="16646" r="33458" b="5038"/>
          <a:stretch/>
        </p:blipFill>
        <p:spPr>
          <a:xfrm rot="1001776">
            <a:off x="9937992" y="666646"/>
            <a:ext cx="1638472" cy="2350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276492-5A69-48D4-24CE-EDE3A9DFC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1" t="20888" r="4997" b="24068"/>
          <a:stretch/>
        </p:blipFill>
        <p:spPr>
          <a:xfrm>
            <a:off x="3880733" y="198304"/>
            <a:ext cx="5012996" cy="1684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3AF7E2-19D5-59FC-7A20-9C8CB2D30AD4}"/>
              </a:ext>
            </a:extLst>
          </p:cNvPr>
          <p:cNvSpPr txBox="1"/>
          <p:nvPr/>
        </p:nvSpPr>
        <p:spPr>
          <a:xfrm>
            <a:off x="2564176" y="3493199"/>
            <a:ext cx="6097836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Transition challenge booklet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Letter from a BRS pupil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school information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 invitation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EA16F1-7DC3-C473-51D2-5FE0D73A423F}"/>
              </a:ext>
            </a:extLst>
          </p:cNvPr>
          <p:cNvSpPr txBox="1">
            <a:spLocks/>
          </p:cNvSpPr>
          <p:nvPr/>
        </p:nvSpPr>
        <p:spPr>
          <a:xfrm>
            <a:off x="-638392" y="19232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Transition Pack</a:t>
            </a:r>
          </a:p>
        </p:txBody>
      </p:sp>
      <p:pic>
        <p:nvPicPr>
          <p:cNvPr id="4" name="Picture 3" descr="A poster for a disco party&#10;&#10;AI-generated content may be incorrect.">
            <a:extLst>
              <a:ext uri="{FF2B5EF4-FFF2-40B4-BE49-F238E27FC236}">
                <a16:creationId xmlns:a16="http://schemas.microsoft.com/office/drawing/2014/main" id="{7FE3C6DD-3A95-30FC-56A1-9D0A4E1037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18" y="2994043"/>
            <a:ext cx="2398973" cy="33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91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FA21-A400-D362-5DB0-DE05B8DE3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Transition Pack</a:t>
            </a:r>
            <a:b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929A6-0B91-C9F5-D8E9-A9DE01438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Transition challenge booklet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Letter from a BRS pupil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school information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 invitation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Booklet explaining RE &amp; Catholic Life</a:t>
            </a:r>
          </a:p>
          <a:p>
            <a:pPr marL="16934" indent="0">
              <a:buNone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A4204-C259-5EA5-310F-97115A93B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49" t="16646" r="33458" b="5038"/>
          <a:stretch/>
        </p:blipFill>
        <p:spPr>
          <a:xfrm>
            <a:off x="7363626" y="1405483"/>
            <a:ext cx="1895863" cy="2719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7D84C-F386-0390-39BB-9E101308D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1" t="20888" r="4997" b="24068"/>
          <a:stretch/>
        </p:blipFill>
        <p:spPr>
          <a:xfrm>
            <a:off x="4246493" y="4259186"/>
            <a:ext cx="5012996" cy="1684421"/>
          </a:xfrm>
          <a:prstGeom prst="rect">
            <a:avLst/>
          </a:prstGeom>
        </p:spPr>
      </p:pic>
      <p:pic>
        <p:nvPicPr>
          <p:cNvPr id="6" name="Picture 5" descr="A poster for a disco party&#10;&#10;AI-generated content may be incorrect.">
            <a:extLst>
              <a:ext uri="{FF2B5EF4-FFF2-40B4-BE49-F238E27FC236}">
                <a16:creationId xmlns:a16="http://schemas.microsoft.com/office/drawing/2014/main" id="{3C4C1735-7825-62FB-4D44-EA6BEF4F3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471" y="3446484"/>
            <a:ext cx="1928584" cy="2719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7E5F95-0E19-E0F4-4F1D-6A35E356A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832" y="593366"/>
            <a:ext cx="1895863" cy="267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53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D29DA-B8D4-F4EC-A5D6-3B9B347E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Wednesday 2</a:t>
            </a:r>
            <a:r>
              <a:rPr lang="en-GB" baseline="30000"/>
              <a:t>nd</a:t>
            </a:r>
            <a:r>
              <a:rPr lang="en-GB"/>
              <a:t> July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03F27-6614-89F0-7916-DF4FD69C3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24446" cy="4351338"/>
          </a:xfrm>
        </p:spPr>
        <p:txBody>
          <a:bodyPr/>
          <a:lstStyle/>
          <a:p>
            <a:r>
              <a:rPr lang="en-GB"/>
              <a:t>Arrive by 8:25am</a:t>
            </a:r>
          </a:p>
          <a:p>
            <a:r>
              <a:rPr lang="en-GB"/>
              <a:t>Drop off at main gates – students to head to reception </a:t>
            </a:r>
          </a:p>
          <a:p>
            <a:r>
              <a:rPr lang="en-GB"/>
              <a:t>Free meal – bring snack for break as cashless system in school</a:t>
            </a:r>
          </a:p>
          <a:p>
            <a:r>
              <a:rPr lang="en-GB"/>
              <a:t>5 lessons during the day </a:t>
            </a:r>
          </a:p>
          <a:p>
            <a:r>
              <a:rPr lang="en-GB"/>
              <a:t>Finish at 2:30pm </a:t>
            </a:r>
          </a:p>
          <a:p>
            <a:endParaRPr lang="en-GB"/>
          </a:p>
          <a:p>
            <a:r>
              <a:rPr lang="en-GB"/>
              <a:t>Year 6/7 Disco 6-8pm including tuck shop </a:t>
            </a:r>
          </a:p>
        </p:txBody>
      </p:sp>
      <p:pic>
        <p:nvPicPr>
          <p:cNvPr id="4" name="Picture 3" descr="A poster for a disco party&#10;&#10;AI-generated content may be incorrect.">
            <a:extLst>
              <a:ext uri="{FF2B5EF4-FFF2-40B4-BE49-F238E27FC236}">
                <a16:creationId xmlns:a16="http://schemas.microsoft.com/office/drawing/2014/main" id="{A77BC21B-2B4B-C0FA-4896-9FEBB44CF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426" y="1414682"/>
            <a:ext cx="3015505" cy="42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07704"/>
      </p:ext>
    </p:extLst>
  </p:cSld>
  <p:clrMapOvr>
    <a:masterClrMapping/>
  </p:clrMapOvr>
</p:sld>
</file>

<file path=ppt/theme/theme1.xml><?xml version="1.0" encoding="utf-8"?>
<a:theme xmlns:a="http://schemas.openxmlformats.org/drawingml/2006/main" name="BRS Background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S Background theme" id="{5B5983AD-6E0A-4532-B896-4346189A00E7}" vid="{AACA86DD-6FBA-4FA8-B09A-D753ADFEF069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RS Background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S Background theme" id="{5B5983AD-6E0A-4532-B896-4346189A00E7}" vid="{AACA86DD-6FBA-4FA8-B09A-D753ADFEF06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DC49C55842B946B5F80E381CF349F3" ma:contentTypeVersion="3" ma:contentTypeDescription="Create a new document." ma:contentTypeScope="" ma:versionID="bc26e5914b565555535c4caff3be5c57">
  <xsd:schema xmlns:xsd="http://www.w3.org/2001/XMLSchema" xmlns:xs="http://www.w3.org/2001/XMLSchema" xmlns:p="http://schemas.microsoft.com/office/2006/metadata/properties" xmlns:ns2="c3aef50d-a5d8-4ace-b854-a4fccf8bc4bf" targetNamespace="http://schemas.microsoft.com/office/2006/metadata/properties" ma:root="true" ma:fieldsID="b0193899f48f3a75f1dc6740a26b889b" ns2:_="">
    <xsd:import namespace="c3aef50d-a5d8-4ace-b854-a4fccf8bc4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aef50d-a5d8-4ace-b854-a4fccf8bc4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F6E97-BD2A-42A5-BB1C-326B6072EA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909DFE-95C3-4331-8BBF-94DF377DFEE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c3aef50d-a5d8-4ace-b854-a4fccf8bc4bf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515C11-19DF-40B7-8D73-5DF56B39F324}">
  <ds:schemaRefs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c3aef50d-a5d8-4ace-b854-a4fccf8bc4bf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951c5638-e379-4685-9152-1c8309ca3169}" enabled="0" method="" siteId="{951c5638-e379-4685-9152-1c8309ca316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Feel Good Friday 13-06-25</Template>
  <TotalTime>205</TotalTime>
  <Words>1015</Words>
  <Application>Microsoft Office PowerPoint</Application>
  <PresentationFormat>Widescreen</PresentationFormat>
  <Paragraphs>226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Montserrat Medium</vt:lpstr>
      <vt:lpstr>BRS Background theme</vt:lpstr>
      <vt:lpstr>1_Office Theme</vt:lpstr>
      <vt:lpstr>BRS Background theme</vt:lpstr>
      <vt:lpstr>Welcome Evening </vt:lpstr>
      <vt:lpstr>Headteacher’s Welcome</vt:lpstr>
      <vt:lpstr>Catholic Life and Mission</vt:lpstr>
      <vt:lpstr>Key Staff </vt:lpstr>
      <vt:lpstr>Safeguarding and Pastoral Support </vt:lpstr>
      <vt:lpstr>Journey to BRS </vt:lpstr>
      <vt:lpstr>PowerPoint Presentation</vt:lpstr>
      <vt:lpstr>Transition Pack </vt:lpstr>
      <vt:lpstr>Wednesday 2nd July </vt:lpstr>
      <vt:lpstr>Wednesday 3rd September </vt:lpstr>
      <vt:lpstr>ARBOR</vt:lpstr>
      <vt:lpstr>Day in the life of a BRS student</vt:lpstr>
      <vt:lpstr>Our Pupils follow The Sutton Way</vt:lpstr>
      <vt:lpstr>Form times at BRS</vt:lpstr>
      <vt:lpstr>Uniform  </vt:lpstr>
      <vt:lpstr>Term Dates 2025-26</vt:lpstr>
      <vt:lpstr>Website </vt:lpstr>
      <vt:lpstr>Teaching and Learning – </vt:lpstr>
      <vt:lpstr>Every morning starts with GRACE</vt:lpstr>
      <vt:lpstr>BRS students are always READY to learn...</vt:lpstr>
      <vt:lpstr>Behaviour</vt:lpstr>
      <vt:lpstr>Safeguarding</vt:lpstr>
      <vt:lpstr>Mobile Phone/Technology</vt:lpstr>
      <vt:lpstr>PowerPoint Presentation</vt:lpstr>
      <vt:lpstr>Extra Curricular Activities </vt:lpstr>
      <vt:lpstr>Extra Curricular Activities </vt:lpstr>
      <vt:lpstr>Special Educational Needs</vt:lpstr>
      <vt:lpstr>PowerPoint Presentation</vt:lpstr>
      <vt:lpstr>SEN coffee morning</vt:lpstr>
      <vt:lpstr>Wellbeing Services in School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Evening </dc:title>
  <dc:creator>Sean Hopkins</dc:creator>
  <cp:lastModifiedBy>Sean Hopkins</cp:lastModifiedBy>
  <cp:revision>1</cp:revision>
  <dcterms:created xsi:type="dcterms:W3CDTF">2025-06-16T05:17:57Z</dcterms:created>
  <dcterms:modified xsi:type="dcterms:W3CDTF">2025-07-01T17:41:07Z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0x01010076DC49C55842B946B5F80E381CF349F3</vt:lpwstr>
  </property>
</Properties>
</file>